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Lst>
  <p:sldSz cy="5143500" cx="9144000"/>
  <p:notesSz cx="6858000" cy="9144000"/>
  <p:embeddedFontLst>
    <p:embeddedFont>
      <p:font typeface="Changa Light"/>
      <p:regular r:id="rId48"/>
      <p:bold r:id="rId49"/>
    </p:embeddedFont>
    <p:embeddedFont>
      <p:font typeface="Orbitron Medium"/>
      <p:regular r:id="rId50"/>
      <p:bold r:id="rId51"/>
    </p:embeddedFont>
    <p:embeddedFont>
      <p:font typeface="Anaheim"/>
      <p:regular r:id="rId52"/>
    </p:embeddedFont>
    <p:embeddedFont>
      <p:font typeface="Saira"/>
      <p:regular r:id="rId53"/>
      <p:bold r:id="rId54"/>
      <p:italic r:id="rId55"/>
      <p:boldItalic r:id="rId56"/>
    </p:embeddedFont>
    <p:embeddedFont>
      <p:font typeface="Baloo 2"/>
      <p:regular r:id="rId57"/>
      <p:bold r:id="rId58"/>
    </p:embeddedFont>
    <p:embeddedFont>
      <p:font typeface="Changa Medium"/>
      <p:regular r:id="rId59"/>
      <p:bold r:id="rId60"/>
    </p:embeddedFont>
    <p:embeddedFont>
      <p:font typeface="Jura Medium"/>
      <p:regular r:id="rId61"/>
      <p:bold r:id="rId62"/>
    </p:embeddedFont>
    <p:embeddedFont>
      <p:font typeface="Orbitron"/>
      <p:regular r:id="rId63"/>
      <p:bold r:id="rId64"/>
    </p:embeddedFont>
    <p:embeddedFont>
      <p:font typeface="DM Sans"/>
      <p:regular r:id="rId65"/>
      <p:bold r:id="rId66"/>
      <p:italic r:id="rId67"/>
      <p:boldItalic r:id="rId6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69" roundtripDataSignature="AMtx7mgXsRGjHZZDwFLRVjgldRzMejfVT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2B59D834-97B0-4A7A-BE37-C080B901E6B9}">
  <a:tblStyle styleId="{2B59D834-97B0-4A7A-BE37-C080B901E6B9}"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A9F4B379-F784-4E93-AA14-63DBBD918BF6}" styleName="Table_1">
    <a:wholeTbl>
      <a:tcTxStyle b="off" i="off">
        <a:font>
          <a:latin typeface="Arial"/>
          <a:ea typeface="Arial"/>
          <a:cs typeface="Arial"/>
        </a:font>
        <a:srgbClr val="000000"/>
      </a:tcTxStyle>
      <a:tcStyle>
        <a:tcBdr>
          <a:left>
            <a:ln cap="flat" cmpd="sng" w="9525">
              <a:solidFill>
                <a:srgbClr val="000000"/>
              </a:solidFill>
              <a:prstDash val="solid"/>
              <a:round/>
              <a:headEnd len="sm" w="sm" type="none"/>
              <a:tailEnd len="sm" w="sm" type="none"/>
            </a:ln>
          </a:left>
          <a:right>
            <a:ln cap="flat" cmpd="sng" w="9525">
              <a:solidFill>
                <a:srgbClr val="000000"/>
              </a:solidFill>
              <a:prstDash val="solid"/>
              <a:round/>
              <a:headEnd len="sm" w="sm" type="none"/>
              <a:tailEnd len="sm" w="sm" type="none"/>
            </a:ln>
          </a:right>
          <a:top>
            <a:ln cap="flat" cmpd="sng" w="9525">
              <a:solidFill>
                <a:srgbClr val="000000"/>
              </a:solidFill>
              <a:prstDash val="solid"/>
              <a:round/>
              <a:headEnd len="sm" w="sm" type="none"/>
              <a:tailEnd len="sm" w="sm" type="none"/>
            </a:ln>
          </a:top>
          <a:bottom>
            <a:ln cap="flat" cmpd="sng" w="9525">
              <a:solidFill>
                <a:srgbClr val="000000"/>
              </a:solidFill>
              <a:prstDash val="solid"/>
              <a:round/>
              <a:headEnd len="sm" w="sm" type="none"/>
              <a:tailEnd len="sm" w="sm" type="none"/>
            </a:ln>
          </a:bottom>
          <a:insideH>
            <a:ln cap="flat" cmpd="sng" w="9525">
              <a:solidFill>
                <a:srgbClr val="000000"/>
              </a:solidFill>
              <a:prstDash val="solid"/>
              <a:round/>
              <a:headEnd len="sm" w="sm" type="none"/>
              <a:tailEnd len="sm" w="sm" type="none"/>
            </a:ln>
          </a:insideH>
          <a:insideV>
            <a:ln cap="flat" cmpd="sng" w="9525">
              <a:solidFill>
                <a:srgbClr val="000000"/>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ChangaLight-regular.fntdata"/><Relationship Id="rId47" Type="http://schemas.openxmlformats.org/officeDocument/2006/relationships/slide" Target="slides/slide42.xml"/><Relationship Id="rId49" Type="http://schemas.openxmlformats.org/officeDocument/2006/relationships/font" Target="fonts/ChangaLight-bold.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JuraMedium-bold.fntdata"/><Relationship Id="rId61" Type="http://schemas.openxmlformats.org/officeDocument/2006/relationships/font" Target="fonts/JuraMedium-regular.fntdata"/><Relationship Id="rId20" Type="http://schemas.openxmlformats.org/officeDocument/2006/relationships/slide" Target="slides/slide15.xml"/><Relationship Id="rId64" Type="http://schemas.openxmlformats.org/officeDocument/2006/relationships/font" Target="fonts/Orbitron-bold.fntdata"/><Relationship Id="rId63" Type="http://schemas.openxmlformats.org/officeDocument/2006/relationships/font" Target="fonts/Orbitron-regular.fntdata"/><Relationship Id="rId22" Type="http://schemas.openxmlformats.org/officeDocument/2006/relationships/slide" Target="slides/slide17.xml"/><Relationship Id="rId66" Type="http://schemas.openxmlformats.org/officeDocument/2006/relationships/font" Target="fonts/DMSans-bold.fntdata"/><Relationship Id="rId21" Type="http://schemas.openxmlformats.org/officeDocument/2006/relationships/slide" Target="slides/slide16.xml"/><Relationship Id="rId65" Type="http://schemas.openxmlformats.org/officeDocument/2006/relationships/font" Target="fonts/DMSans-regular.fntdata"/><Relationship Id="rId24" Type="http://schemas.openxmlformats.org/officeDocument/2006/relationships/slide" Target="slides/slide19.xml"/><Relationship Id="rId68" Type="http://schemas.openxmlformats.org/officeDocument/2006/relationships/font" Target="fonts/DMSans-boldItalic.fntdata"/><Relationship Id="rId23" Type="http://schemas.openxmlformats.org/officeDocument/2006/relationships/slide" Target="slides/slide18.xml"/><Relationship Id="rId67" Type="http://schemas.openxmlformats.org/officeDocument/2006/relationships/font" Target="fonts/DMSans-italic.fntdata"/><Relationship Id="rId60" Type="http://schemas.openxmlformats.org/officeDocument/2006/relationships/font" Target="fonts/ChangaMedium-bold.fntdata"/><Relationship Id="rId26" Type="http://schemas.openxmlformats.org/officeDocument/2006/relationships/slide" Target="slides/slide21.xml"/><Relationship Id="rId25" Type="http://schemas.openxmlformats.org/officeDocument/2006/relationships/slide" Target="slides/slide20.xml"/><Relationship Id="rId69" Type="http://customschemas.google.com/relationships/presentationmetadata" Target="metadata"/><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OrbitronMedium-bold.fntdata"/><Relationship Id="rId50" Type="http://schemas.openxmlformats.org/officeDocument/2006/relationships/font" Target="fonts/OrbitronMedium-regular.fntdata"/><Relationship Id="rId53" Type="http://schemas.openxmlformats.org/officeDocument/2006/relationships/font" Target="fonts/Saira-regular.fntdata"/><Relationship Id="rId52" Type="http://schemas.openxmlformats.org/officeDocument/2006/relationships/font" Target="fonts/Anaheim-regular.fntdata"/><Relationship Id="rId11" Type="http://schemas.openxmlformats.org/officeDocument/2006/relationships/slide" Target="slides/slide6.xml"/><Relationship Id="rId55" Type="http://schemas.openxmlformats.org/officeDocument/2006/relationships/font" Target="fonts/Saira-italic.fntdata"/><Relationship Id="rId10" Type="http://schemas.openxmlformats.org/officeDocument/2006/relationships/slide" Target="slides/slide5.xml"/><Relationship Id="rId54" Type="http://schemas.openxmlformats.org/officeDocument/2006/relationships/font" Target="fonts/Saira-bold.fntdata"/><Relationship Id="rId13" Type="http://schemas.openxmlformats.org/officeDocument/2006/relationships/slide" Target="slides/slide8.xml"/><Relationship Id="rId57" Type="http://schemas.openxmlformats.org/officeDocument/2006/relationships/font" Target="fonts/Baloo2-regular.fntdata"/><Relationship Id="rId12" Type="http://schemas.openxmlformats.org/officeDocument/2006/relationships/slide" Target="slides/slide7.xml"/><Relationship Id="rId56" Type="http://schemas.openxmlformats.org/officeDocument/2006/relationships/font" Target="fonts/Saira-boldItalic.fntdata"/><Relationship Id="rId15" Type="http://schemas.openxmlformats.org/officeDocument/2006/relationships/slide" Target="slides/slide10.xml"/><Relationship Id="rId59" Type="http://schemas.openxmlformats.org/officeDocument/2006/relationships/font" Target="fonts/ChangaMedium-regular.fntdata"/><Relationship Id="rId14" Type="http://schemas.openxmlformats.org/officeDocument/2006/relationships/slide" Target="slides/slide9.xml"/><Relationship Id="rId58" Type="http://schemas.openxmlformats.org/officeDocument/2006/relationships/font" Target="fonts/Baloo2-bold.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1" name="Google Shape;241;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5" name="Google Shape;405;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5" name="Google Shape;445;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4" name="Google Shape;474;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4" name="Google Shape;514;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2" name="Google Shape;542;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0" name="Shape 550"/>
        <p:cNvGrpSpPr/>
        <p:nvPr/>
      </p:nvGrpSpPr>
      <p:grpSpPr>
        <a:xfrm>
          <a:off x="0" y="0"/>
          <a:ext cx="0" cy="0"/>
          <a:chOff x="0" y="0"/>
          <a:chExt cx="0" cy="0"/>
        </a:xfrm>
      </p:grpSpPr>
      <p:sp>
        <p:nvSpPr>
          <p:cNvPr id="551" name="Google Shape;551;p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2" name="Google Shape;552;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7" name="Shape 567"/>
        <p:cNvGrpSpPr/>
        <p:nvPr/>
      </p:nvGrpSpPr>
      <p:grpSpPr>
        <a:xfrm>
          <a:off x="0" y="0"/>
          <a:ext cx="0" cy="0"/>
          <a:chOff x="0" y="0"/>
          <a:chExt cx="0" cy="0"/>
        </a:xfrm>
      </p:grpSpPr>
      <p:sp>
        <p:nvSpPr>
          <p:cNvPr id="568" name="Google Shape;568;p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9" name="Google Shape;569;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7" name="Shape 587"/>
        <p:cNvGrpSpPr/>
        <p:nvPr/>
      </p:nvGrpSpPr>
      <p:grpSpPr>
        <a:xfrm>
          <a:off x="0" y="0"/>
          <a:ext cx="0" cy="0"/>
          <a:chOff x="0" y="0"/>
          <a:chExt cx="0" cy="0"/>
        </a:xfrm>
      </p:grpSpPr>
      <p:sp>
        <p:nvSpPr>
          <p:cNvPr id="588" name="Google Shape;588;p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9" name="Google Shape;589;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0" name="Shape 610"/>
        <p:cNvGrpSpPr/>
        <p:nvPr/>
      </p:nvGrpSpPr>
      <p:grpSpPr>
        <a:xfrm>
          <a:off x="0" y="0"/>
          <a:ext cx="0" cy="0"/>
          <a:chOff x="0" y="0"/>
          <a:chExt cx="0" cy="0"/>
        </a:xfrm>
      </p:grpSpPr>
      <p:sp>
        <p:nvSpPr>
          <p:cNvPr id="611" name="Google Shape;611;p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2" name="Google Shape;612;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3" name="Shape 623"/>
        <p:cNvGrpSpPr/>
        <p:nvPr/>
      </p:nvGrpSpPr>
      <p:grpSpPr>
        <a:xfrm>
          <a:off x="0" y="0"/>
          <a:ext cx="0" cy="0"/>
          <a:chOff x="0" y="0"/>
          <a:chExt cx="0" cy="0"/>
        </a:xfrm>
      </p:grpSpPr>
      <p:sp>
        <p:nvSpPr>
          <p:cNvPr id="624" name="Google Shape;624;p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5" name="Google Shape;625;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8" name="Google Shape;258;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i="1" sz="1200">
              <a:solidFill>
                <a:srgbClr val="595959"/>
              </a:solidFill>
              <a:latin typeface="Anaheim"/>
              <a:ea typeface="Anaheim"/>
              <a:cs typeface="Anaheim"/>
              <a:sym typeface="Anaheim"/>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8" name="Shape 638"/>
        <p:cNvGrpSpPr/>
        <p:nvPr/>
      </p:nvGrpSpPr>
      <p:grpSpPr>
        <a:xfrm>
          <a:off x="0" y="0"/>
          <a:ext cx="0" cy="0"/>
          <a:chOff x="0" y="0"/>
          <a:chExt cx="0" cy="0"/>
        </a:xfrm>
      </p:grpSpPr>
      <p:sp>
        <p:nvSpPr>
          <p:cNvPr id="639" name="Google Shape;639;p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0" name="Google Shape;640;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9" name="Shape 659"/>
        <p:cNvGrpSpPr/>
        <p:nvPr/>
      </p:nvGrpSpPr>
      <p:grpSpPr>
        <a:xfrm>
          <a:off x="0" y="0"/>
          <a:ext cx="0" cy="0"/>
          <a:chOff x="0" y="0"/>
          <a:chExt cx="0" cy="0"/>
        </a:xfrm>
      </p:grpSpPr>
      <p:sp>
        <p:nvSpPr>
          <p:cNvPr id="660" name="Google Shape;660;p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1" name="Google Shape;661;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4" name="Shape 674"/>
        <p:cNvGrpSpPr/>
        <p:nvPr/>
      </p:nvGrpSpPr>
      <p:grpSpPr>
        <a:xfrm>
          <a:off x="0" y="0"/>
          <a:ext cx="0" cy="0"/>
          <a:chOff x="0" y="0"/>
          <a:chExt cx="0" cy="0"/>
        </a:xfrm>
      </p:grpSpPr>
      <p:sp>
        <p:nvSpPr>
          <p:cNvPr id="675" name="Google Shape;675;p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6" name="Google Shape;676;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5" name="Shape 695"/>
        <p:cNvGrpSpPr/>
        <p:nvPr/>
      </p:nvGrpSpPr>
      <p:grpSpPr>
        <a:xfrm>
          <a:off x="0" y="0"/>
          <a:ext cx="0" cy="0"/>
          <a:chOff x="0" y="0"/>
          <a:chExt cx="0" cy="0"/>
        </a:xfrm>
      </p:grpSpPr>
      <p:sp>
        <p:nvSpPr>
          <p:cNvPr id="696" name="Google Shape;696;p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7" name="Google Shape;697;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0" name="Shape 710"/>
        <p:cNvGrpSpPr/>
        <p:nvPr/>
      </p:nvGrpSpPr>
      <p:grpSpPr>
        <a:xfrm>
          <a:off x="0" y="0"/>
          <a:ext cx="0" cy="0"/>
          <a:chOff x="0" y="0"/>
          <a:chExt cx="0" cy="0"/>
        </a:xfrm>
      </p:grpSpPr>
      <p:sp>
        <p:nvSpPr>
          <p:cNvPr id="711" name="Google Shape;711;p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12" name="Google Shape;712;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1" name="Shape 731"/>
        <p:cNvGrpSpPr/>
        <p:nvPr/>
      </p:nvGrpSpPr>
      <p:grpSpPr>
        <a:xfrm>
          <a:off x="0" y="0"/>
          <a:ext cx="0" cy="0"/>
          <a:chOff x="0" y="0"/>
          <a:chExt cx="0" cy="0"/>
        </a:xfrm>
      </p:grpSpPr>
      <p:sp>
        <p:nvSpPr>
          <p:cNvPr id="732" name="Google Shape;732;p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33" name="Google Shape;733;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2" name="Shape 742"/>
        <p:cNvGrpSpPr/>
        <p:nvPr/>
      </p:nvGrpSpPr>
      <p:grpSpPr>
        <a:xfrm>
          <a:off x="0" y="0"/>
          <a:ext cx="0" cy="0"/>
          <a:chOff x="0" y="0"/>
          <a:chExt cx="0" cy="0"/>
        </a:xfrm>
      </p:grpSpPr>
      <p:sp>
        <p:nvSpPr>
          <p:cNvPr id="743" name="Google Shape;743;p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44" name="Google Shape;744;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3" name="Shape 753"/>
        <p:cNvGrpSpPr/>
        <p:nvPr/>
      </p:nvGrpSpPr>
      <p:grpSpPr>
        <a:xfrm>
          <a:off x="0" y="0"/>
          <a:ext cx="0" cy="0"/>
          <a:chOff x="0" y="0"/>
          <a:chExt cx="0" cy="0"/>
        </a:xfrm>
      </p:grpSpPr>
      <p:sp>
        <p:nvSpPr>
          <p:cNvPr id="754" name="Google Shape;754;p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55" name="Google Shape;755;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3" name="Shape 763"/>
        <p:cNvGrpSpPr/>
        <p:nvPr/>
      </p:nvGrpSpPr>
      <p:grpSpPr>
        <a:xfrm>
          <a:off x="0" y="0"/>
          <a:ext cx="0" cy="0"/>
          <a:chOff x="0" y="0"/>
          <a:chExt cx="0" cy="0"/>
        </a:xfrm>
      </p:grpSpPr>
      <p:sp>
        <p:nvSpPr>
          <p:cNvPr id="764" name="Google Shape;764;p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65" name="Google Shape;765;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3" name="Shape 773"/>
        <p:cNvGrpSpPr/>
        <p:nvPr/>
      </p:nvGrpSpPr>
      <p:grpSpPr>
        <a:xfrm>
          <a:off x="0" y="0"/>
          <a:ext cx="0" cy="0"/>
          <a:chOff x="0" y="0"/>
          <a:chExt cx="0" cy="0"/>
        </a:xfrm>
      </p:grpSpPr>
      <p:sp>
        <p:nvSpPr>
          <p:cNvPr id="774" name="Google Shape;774;p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75" name="Google Shape;775;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9" name="Google Shape;279;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4" name="Shape 784"/>
        <p:cNvGrpSpPr/>
        <p:nvPr/>
      </p:nvGrpSpPr>
      <p:grpSpPr>
        <a:xfrm>
          <a:off x="0" y="0"/>
          <a:ext cx="0" cy="0"/>
          <a:chOff x="0" y="0"/>
          <a:chExt cx="0" cy="0"/>
        </a:xfrm>
      </p:grpSpPr>
      <p:sp>
        <p:nvSpPr>
          <p:cNvPr id="785" name="Google Shape;785;p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86" name="Google Shape;786;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3" name="Shape 793"/>
        <p:cNvGrpSpPr/>
        <p:nvPr/>
      </p:nvGrpSpPr>
      <p:grpSpPr>
        <a:xfrm>
          <a:off x="0" y="0"/>
          <a:ext cx="0" cy="0"/>
          <a:chOff x="0" y="0"/>
          <a:chExt cx="0" cy="0"/>
        </a:xfrm>
      </p:grpSpPr>
      <p:sp>
        <p:nvSpPr>
          <p:cNvPr id="794" name="Google Shape;794;p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95" name="Google Shape;795;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1" name="Shape 801"/>
        <p:cNvGrpSpPr/>
        <p:nvPr/>
      </p:nvGrpSpPr>
      <p:grpSpPr>
        <a:xfrm>
          <a:off x="0" y="0"/>
          <a:ext cx="0" cy="0"/>
          <a:chOff x="0" y="0"/>
          <a:chExt cx="0" cy="0"/>
        </a:xfrm>
      </p:grpSpPr>
      <p:sp>
        <p:nvSpPr>
          <p:cNvPr id="802" name="Google Shape;802;p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03" name="Google Shape;803;p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1" name="Shape 811"/>
        <p:cNvGrpSpPr/>
        <p:nvPr/>
      </p:nvGrpSpPr>
      <p:grpSpPr>
        <a:xfrm>
          <a:off x="0" y="0"/>
          <a:ext cx="0" cy="0"/>
          <a:chOff x="0" y="0"/>
          <a:chExt cx="0" cy="0"/>
        </a:xfrm>
      </p:grpSpPr>
      <p:sp>
        <p:nvSpPr>
          <p:cNvPr id="812" name="Google Shape;812;p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13" name="Google Shape;813;p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8" name="Shape 818"/>
        <p:cNvGrpSpPr/>
        <p:nvPr/>
      </p:nvGrpSpPr>
      <p:grpSpPr>
        <a:xfrm>
          <a:off x="0" y="0"/>
          <a:ext cx="0" cy="0"/>
          <a:chOff x="0" y="0"/>
          <a:chExt cx="0" cy="0"/>
        </a:xfrm>
      </p:grpSpPr>
      <p:sp>
        <p:nvSpPr>
          <p:cNvPr id="819" name="Google Shape;819;p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20" name="Google Shape;820;p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6" name="Shape 836"/>
        <p:cNvGrpSpPr/>
        <p:nvPr/>
      </p:nvGrpSpPr>
      <p:grpSpPr>
        <a:xfrm>
          <a:off x="0" y="0"/>
          <a:ext cx="0" cy="0"/>
          <a:chOff x="0" y="0"/>
          <a:chExt cx="0" cy="0"/>
        </a:xfrm>
      </p:grpSpPr>
      <p:sp>
        <p:nvSpPr>
          <p:cNvPr id="837" name="Google Shape;837;p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38" name="Google Shape;838;p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5" name="Shape 845"/>
        <p:cNvGrpSpPr/>
        <p:nvPr/>
      </p:nvGrpSpPr>
      <p:grpSpPr>
        <a:xfrm>
          <a:off x="0" y="0"/>
          <a:ext cx="0" cy="0"/>
          <a:chOff x="0" y="0"/>
          <a:chExt cx="0" cy="0"/>
        </a:xfrm>
      </p:grpSpPr>
      <p:sp>
        <p:nvSpPr>
          <p:cNvPr id="846" name="Google Shape;846;p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47" name="Google Shape;847;p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i="1" sz="1200">
              <a:solidFill>
                <a:srgbClr val="595959"/>
              </a:solidFill>
              <a:latin typeface="Anaheim"/>
              <a:ea typeface="Anaheim"/>
              <a:cs typeface="Anaheim"/>
              <a:sym typeface="Anaheim"/>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6" name="Shape 866"/>
        <p:cNvGrpSpPr/>
        <p:nvPr/>
      </p:nvGrpSpPr>
      <p:grpSpPr>
        <a:xfrm>
          <a:off x="0" y="0"/>
          <a:ext cx="0" cy="0"/>
          <a:chOff x="0" y="0"/>
          <a:chExt cx="0" cy="0"/>
        </a:xfrm>
      </p:grpSpPr>
      <p:sp>
        <p:nvSpPr>
          <p:cNvPr id="867" name="Google Shape;867;p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68" name="Google Shape;868;p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4" name="Shape 884"/>
        <p:cNvGrpSpPr/>
        <p:nvPr/>
      </p:nvGrpSpPr>
      <p:grpSpPr>
        <a:xfrm>
          <a:off x="0" y="0"/>
          <a:ext cx="0" cy="0"/>
          <a:chOff x="0" y="0"/>
          <a:chExt cx="0" cy="0"/>
        </a:xfrm>
      </p:grpSpPr>
      <p:sp>
        <p:nvSpPr>
          <p:cNvPr id="885" name="Google Shape;885;p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86" name="Google Shape;886;p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0" name="Shape 890"/>
        <p:cNvGrpSpPr/>
        <p:nvPr/>
      </p:nvGrpSpPr>
      <p:grpSpPr>
        <a:xfrm>
          <a:off x="0" y="0"/>
          <a:ext cx="0" cy="0"/>
          <a:chOff x="0" y="0"/>
          <a:chExt cx="0" cy="0"/>
        </a:xfrm>
      </p:grpSpPr>
      <p:sp>
        <p:nvSpPr>
          <p:cNvPr id="891" name="Google Shape;891;p3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92" name="Google Shape;892;p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i="1" sz="1200">
              <a:solidFill>
                <a:srgbClr val="595959"/>
              </a:solidFill>
              <a:latin typeface="Anaheim"/>
              <a:ea typeface="Anaheim"/>
              <a:cs typeface="Anaheim"/>
              <a:sym typeface="Anaheim"/>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5" name="Google Shape;295;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1" name="Shape 911"/>
        <p:cNvGrpSpPr/>
        <p:nvPr/>
      </p:nvGrpSpPr>
      <p:grpSpPr>
        <a:xfrm>
          <a:off x="0" y="0"/>
          <a:ext cx="0" cy="0"/>
          <a:chOff x="0" y="0"/>
          <a:chExt cx="0" cy="0"/>
        </a:xfrm>
      </p:grpSpPr>
      <p:sp>
        <p:nvSpPr>
          <p:cNvPr id="912" name="Google Shape;912;p4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13" name="Google Shape;913;p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3" name="Shape 933"/>
        <p:cNvGrpSpPr/>
        <p:nvPr/>
      </p:nvGrpSpPr>
      <p:grpSpPr>
        <a:xfrm>
          <a:off x="0" y="0"/>
          <a:ext cx="0" cy="0"/>
          <a:chOff x="0" y="0"/>
          <a:chExt cx="0" cy="0"/>
        </a:xfrm>
      </p:grpSpPr>
      <p:sp>
        <p:nvSpPr>
          <p:cNvPr id="934" name="Google Shape;934;p4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35" name="Google Shape;935;p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9" name="Shape 939"/>
        <p:cNvGrpSpPr/>
        <p:nvPr/>
      </p:nvGrpSpPr>
      <p:grpSpPr>
        <a:xfrm>
          <a:off x="0" y="0"/>
          <a:ext cx="0" cy="0"/>
          <a:chOff x="0" y="0"/>
          <a:chExt cx="0" cy="0"/>
        </a:xfrm>
      </p:grpSpPr>
      <p:sp>
        <p:nvSpPr>
          <p:cNvPr id="940" name="Google Shape;940;p4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41" name="Google Shape;941;p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9" name="Google Shape;309;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i="1" sz="1200">
              <a:solidFill>
                <a:srgbClr val="595959"/>
              </a:solidFill>
              <a:latin typeface="Anaheim"/>
              <a:ea typeface="Anaheim"/>
              <a:cs typeface="Anaheim"/>
              <a:sym typeface="Anaheim"/>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0" name="Google Shape;330;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7" name="Google Shape;347;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3" name="Google Shape;363;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i="1" sz="1200">
              <a:solidFill>
                <a:srgbClr val="595959"/>
              </a:solidFill>
              <a:latin typeface="Anaheim"/>
              <a:ea typeface="Anaheim"/>
              <a:cs typeface="Anaheim"/>
              <a:sym typeface="Anaheim"/>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4" name="Google Shape;384;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1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4.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6.png"/><Relationship Id="rId4" Type="http://schemas.openxmlformats.org/officeDocument/2006/relationships/image" Target="../media/image16.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4.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3.png"/><Relationship Id="rId4" Type="http://schemas.openxmlformats.org/officeDocument/2006/relationships/image" Target="../media/image2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4.png"/><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7.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44"/>
          <p:cNvSpPr txBox="1"/>
          <p:nvPr>
            <p:ph type="ctrTitle"/>
          </p:nvPr>
        </p:nvSpPr>
        <p:spPr>
          <a:xfrm>
            <a:off x="725750" y="1219625"/>
            <a:ext cx="5115900" cy="1999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191919"/>
              </a:buClr>
              <a:buSzPts val="5200"/>
              <a:buNone/>
              <a:defRPr sz="6500"/>
            </a:lvl1pPr>
            <a:lvl2pPr lvl="1" algn="ctr">
              <a:lnSpc>
                <a:spcPct val="100000"/>
              </a:lnSpc>
              <a:spcBef>
                <a:spcPts val="0"/>
              </a:spcBef>
              <a:spcAft>
                <a:spcPts val="0"/>
              </a:spcAft>
              <a:buClr>
                <a:srgbClr val="191919"/>
              </a:buClr>
              <a:buSzPts val="5200"/>
              <a:buNone/>
              <a:defRPr sz="5200">
                <a:solidFill>
                  <a:srgbClr val="191919"/>
                </a:solidFill>
              </a:defRPr>
            </a:lvl2pPr>
            <a:lvl3pPr lvl="2" algn="ctr">
              <a:lnSpc>
                <a:spcPct val="100000"/>
              </a:lnSpc>
              <a:spcBef>
                <a:spcPts val="0"/>
              </a:spcBef>
              <a:spcAft>
                <a:spcPts val="0"/>
              </a:spcAft>
              <a:buClr>
                <a:srgbClr val="191919"/>
              </a:buClr>
              <a:buSzPts val="5200"/>
              <a:buNone/>
              <a:defRPr sz="5200">
                <a:solidFill>
                  <a:srgbClr val="191919"/>
                </a:solidFill>
              </a:defRPr>
            </a:lvl3pPr>
            <a:lvl4pPr lvl="3" algn="ctr">
              <a:lnSpc>
                <a:spcPct val="100000"/>
              </a:lnSpc>
              <a:spcBef>
                <a:spcPts val="0"/>
              </a:spcBef>
              <a:spcAft>
                <a:spcPts val="0"/>
              </a:spcAft>
              <a:buClr>
                <a:srgbClr val="191919"/>
              </a:buClr>
              <a:buSzPts val="5200"/>
              <a:buNone/>
              <a:defRPr sz="5200">
                <a:solidFill>
                  <a:srgbClr val="191919"/>
                </a:solidFill>
              </a:defRPr>
            </a:lvl4pPr>
            <a:lvl5pPr lvl="4" algn="ctr">
              <a:lnSpc>
                <a:spcPct val="100000"/>
              </a:lnSpc>
              <a:spcBef>
                <a:spcPts val="0"/>
              </a:spcBef>
              <a:spcAft>
                <a:spcPts val="0"/>
              </a:spcAft>
              <a:buClr>
                <a:srgbClr val="191919"/>
              </a:buClr>
              <a:buSzPts val="5200"/>
              <a:buNone/>
              <a:defRPr sz="5200">
                <a:solidFill>
                  <a:srgbClr val="191919"/>
                </a:solidFill>
              </a:defRPr>
            </a:lvl5pPr>
            <a:lvl6pPr lvl="5" algn="ctr">
              <a:lnSpc>
                <a:spcPct val="100000"/>
              </a:lnSpc>
              <a:spcBef>
                <a:spcPts val="0"/>
              </a:spcBef>
              <a:spcAft>
                <a:spcPts val="0"/>
              </a:spcAft>
              <a:buClr>
                <a:srgbClr val="191919"/>
              </a:buClr>
              <a:buSzPts val="5200"/>
              <a:buNone/>
              <a:defRPr sz="5200">
                <a:solidFill>
                  <a:srgbClr val="191919"/>
                </a:solidFill>
              </a:defRPr>
            </a:lvl6pPr>
            <a:lvl7pPr lvl="6" algn="ctr">
              <a:lnSpc>
                <a:spcPct val="100000"/>
              </a:lnSpc>
              <a:spcBef>
                <a:spcPts val="0"/>
              </a:spcBef>
              <a:spcAft>
                <a:spcPts val="0"/>
              </a:spcAft>
              <a:buClr>
                <a:srgbClr val="191919"/>
              </a:buClr>
              <a:buSzPts val="5200"/>
              <a:buNone/>
              <a:defRPr sz="5200">
                <a:solidFill>
                  <a:srgbClr val="191919"/>
                </a:solidFill>
              </a:defRPr>
            </a:lvl7pPr>
            <a:lvl8pPr lvl="7" algn="ctr">
              <a:lnSpc>
                <a:spcPct val="100000"/>
              </a:lnSpc>
              <a:spcBef>
                <a:spcPts val="0"/>
              </a:spcBef>
              <a:spcAft>
                <a:spcPts val="0"/>
              </a:spcAft>
              <a:buClr>
                <a:srgbClr val="191919"/>
              </a:buClr>
              <a:buSzPts val="5200"/>
              <a:buNone/>
              <a:defRPr sz="5200">
                <a:solidFill>
                  <a:srgbClr val="191919"/>
                </a:solidFill>
              </a:defRPr>
            </a:lvl8pPr>
            <a:lvl9pPr lvl="8" algn="ctr">
              <a:lnSpc>
                <a:spcPct val="100000"/>
              </a:lnSpc>
              <a:spcBef>
                <a:spcPts val="0"/>
              </a:spcBef>
              <a:spcAft>
                <a:spcPts val="0"/>
              </a:spcAft>
              <a:buClr>
                <a:srgbClr val="191919"/>
              </a:buClr>
              <a:buSzPts val="5200"/>
              <a:buNone/>
              <a:defRPr sz="5200">
                <a:solidFill>
                  <a:srgbClr val="191919"/>
                </a:solidFill>
              </a:defRPr>
            </a:lvl9pPr>
          </a:lstStyle>
          <a:p/>
        </p:txBody>
      </p:sp>
      <p:sp>
        <p:nvSpPr>
          <p:cNvPr id="11" name="Google Shape;11;p44"/>
          <p:cNvSpPr txBox="1"/>
          <p:nvPr>
            <p:ph idx="1" type="subTitle"/>
          </p:nvPr>
        </p:nvSpPr>
        <p:spPr>
          <a:xfrm>
            <a:off x="725755" y="3219464"/>
            <a:ext cx="4446300" cy="475800"/>
          </a:xfrm>
          <a:prstGeom prst="rect">
            <a:avLst/>
          </a:prstGeom>
          <a:solidFill>
            <a:schemeClr val="lt1"/>
          </a:solidFill>
          <a:ln>
            <a:noFill/>
          </a:ln>
          <a:effectLst>
            <a:outerShdw blurRad="85725" rotWithShape="0" algn="bl" dir="5400000" dist="19050">
              <a:schemeClr val="dk1">
                <a:alpha val="49803"/>
              </a:schemeClr>
            </a:outerShdw>
          </a:effectLst>
        </p:spPr>
        <p:txBody>
          <a:bodyPr anchorCtr="0" anchor="t" bIns="91425" lIns="91425" spcFirstLastPara="1" rIns="91425" wrap="square" tIns="91425">
            <a:noAutofit/>
          </a:bodyPr>
          <a:lstStyle>
            <a:lvl1pPr lvl="0" algn="l">
              <a:lnSpc>
                <a:spcPct val="115000"/>
              </a:lnSpc>
              <a:spcBef>
                <a:spcPts val="0"/>
              </a:spcBef>
              <a:spcAft>
                <a:spcPts val="0"/>
              </a:spcAft>
              <a:buSzPts val="1400"/>
              <a:buNone/>
              <a:defRPr sz="16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12" name="Google Shape;12;p44"/>
          <p:cNvSpPr txBox="1"/>
          <p:nvPr>
            <p:ph idx="2" type="subTitle"/>
          </p:nvPr>
        </p:nvSpPr>
        <p:spPr>
          <a:xfrm>
            <a:off x="6428446" y="530542"/>
            <a:ext cx="2005500" cy="475800"/>
          </a:xfrm>
          <a:prstGeom prst="rect">
            <a:avLst/>
          </a:prstGeom>
          <a:solidFill>
            <a:schemeClr val="lt1"/>
          </a:solidFill>
          <a:ln>
            <a:noFill/>
          </a:ln>
          <a:effectLst>
            <a:outerShdw blurRad="85725" rotWithShape="0" algn="bl" dir="5400000" dist="19050">
              <a:schemeClr val="dk1">
                <a:alpha val="49803"/>
              </a:schemeClr>
            </a:outerShdw>
          </a:effectLst>
        </p:spPr>
        <p:txBody>
          <a:bodyPr anchorCtr="0" anchor="t" bIns="91425" lIns="91425" spcFirstLastPara="1" rIns="91425" wrap="square" tIns="91425">
            <a:noAutofit/>
          </a:bodyPr>
          <a:lstStyle>
            <a:lvl1pPr lvl="0" algn="ctr">
              <a:lnSpc>
                <a:spcPct val="115000"/>
              </a:lnSpc>
              <a:spcBef>
                <a:spcPts val="0"/>
              </a:spcBef>
              <a:spcAft>
                <a:spcPts val="0"/>
              </a:spcAft>
              <a:buSzPts val="1400"/>
              <a:buNone/>
              <a:defRPr sz="1600">
                <a:solidFill>
                  <a:schemeClr val="dk1"/>
                </a:solidFill>
                <a:latin typeface="Orbitron Medium"/>
                <a:ea typeface="Orbitron Medium"/>
                <a:cs typeface="Orbitron Medium"/>
                <a:sym typeface="Orbitron Medium"/>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grpSp>
        <p:nvGrpSpPr>
          <p:cNvPr id="13" name="Google Shape;13;p44"/>
          <p:cNvGrpSpPr/>
          <p:nvPr/>
        </p:nvGrpSpPr>
        <p:grpSpPr>
          <a:xfrm>
            <a:off x="-169860" y="138036"/>
            <a:ext cx="596829" cy="596829"/>
            <a:chOff x="6357825" y="1432425"/>
            <a:chExt cx="462300" cy="462300"/>
          </a:xfrm>
        </p:grpSpPr>
        <p:sp>
          <p:nvSpPr>
            <p:cNvPr id="14" name="Google Shape;14;p44"/>
            <p:cNvSpPr/>
            <p:nvPr/>
          </p:nvSpPr>
          <p:spPr>
            <a:xfrm>
              <a:off x="6357825" y="1508625"/>
              <a:ext cx="386100" cy="386100"/>
            </a:xfrm>
            <a:prstGeom prst="ellipse">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Jura Medium"/>
                <a:ea typeface="Jura Medium"/>
                <a:cs typeface="Jura Medium"/>
                <a:sym typeface="Jura Medium"/>
              </a:endParaRPr>
            </a:p>
          </p:txBody>
        </p:sp>
        <p:sp>
          <p:nvSpPr>
            <p:cNvPr id="15" name="Google Shape;15;p44"/>
            <p:cNvSpPr/>
            <p:nvPr/>
          </p:nvSpPr>
          <p:spPr>
            <a:xfrm>
              <a:off x="6434025" y="1432425"/>
              <a:ext cx="386100" cy="386100"/>
            </a:xfrm>
            <a:prstGeom prst="ellipse">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Jura Medium"/>
                <a:ea typeface="Jura Medium"/>
                <a:cs typeface="Jura Medium"/>
                <a:sym typeface="Jura Medium"/>
              </a:endParaRPr>
            </a:p>
          </p:txBody>
        </p:sp>
      </p:grpSp>
      <p:sp>
        <p:nvSpPr>
          <p:cNvPr id="16" name="Google Shape;16;p44"/>
          <p:cNvSpPr/>
          <p:nvPr/>
        </p:nvSpPr>
        <p:spPr>
          <a:xfrm>
            <a:off x="624275" y="450550"/>
            <a:ext cx="177900" cy="177900"/>
          </a:xfrm>
          <a:prstGeom prst="rect">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Jura Medium"/>
              <a:ea typeface="Jura Medium"/>
              <a:cs typeface="Jura Medium"/>
              <a:sym typeface="Jura Medium"/>
            </a:endParaRPr>
          </a:p>
        </p:txBody>
      </p:sp>
      <p:sp>
        <p:nvSpPr>
          <p:cNvPr id="17" name="Google Shape;17;p44"/>
          <p:cNvSpPr/>
          <p:nvPr/>
        </p:nvSpPr>
        <p:spPr>
          <a:xfrm>
            <a:off x="1891075" y="4719425"/>
            <a:ext cx="107700" cy="107700"/>
          </a:xfrm>
          <a:prstGeom prst="ellipse">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Jura Medium"/>
              <a:ea typeface="Jura Medium"/>
              <a:cs typeface="Jura Medium"/>
              <a:sym typeface="Jura Medium"/>
            </a:endParaRPr>
          </a:p>
        </p:txBody>
      </p:sp>
      <p:sp>
        <p:nvSpPr>
          <p:cNvPr id="18" name="Google Shape;18;p44"/>
          <p:cNvSpPr/>
          <p:nvPr/>
        </p:nvSpPr>
        <p:spPr>
          <a:xfrm>
            <a:off x="2135650" y="4711689"/>
            <a:ext cx="543600" cy="227700"/>
          </a:xfrm>
          <a:prstGeom prst="rtTriangle">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Jura Medium"/>
              <a:ea typeface="Jura Medium"/>
              <a:cs typeface="Jura Medium"/>
              <a:sym typeface="Jura Medium"/>
            </a:endParaRPr>
          </a:p>
        </p:txBody>
      </p:sp>
      <p:sp>
        <p:nvSpPr>
          <p:cNvPr id="19" name="Google Shape;19;p44"/>
          <p:cNvSpPr/>
          <p:nvPr/>
        </p:nvSpPr>
        <p:spPr>
          <a:xfrm>
            <a:off x="8577975" y="272650"/>
            <a:ext cx="177900" cy="177900"/>
          </a:xfrm>
          <a:prstGeom prst="ellipse">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Jura Medium"/>
              <a:ea typeface="Jura Medium"/>
              <a:cs typeface="Jura Medium"/>
              <a:sym typeface="Jura Medium"/>
            </a:endParaRPr>
          </a:p>
        </p:txBody>
      </p:sp>
      <p:sp>
        <p:nvSpPr>
          <p:cNvPr id="20" name="Google Shape;20;p44"/>
          <p:cNvSpPr txBox="1"/>
          <p:nvPr>
            <p:ph idx="12" type="sldNum"/>
          </p:nvPr>
        </p:nvSpPr>
        <p:spPr>
          <a:xfrm>
            <a:off x="6457950" y="4767263"/>
            <a:ext cx="2057400" cy="274637"/>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107" name="Shape 107"/>
        <p:cNvGrpSpPr/>
        <p:nvPr/>
      </p:nvGrpSpPr>
      <p:grpSpPr>
        <a:xfrm>
          <a:off x="0" y="0"/>
          <a:ext cx="0" cy="0"/>
          <a:chOff x="0" y="0"/>
          <a:chExt cx="0" cy="0"/>
        </a:xfrm>
      </p:grpSpPr>
      <p:sp>
        <p:nvSpPr>
          <p:cNvPr id="108" name="Google Shape;108;p53"/>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3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109" name="Google Shape;109;p53"/>
          <p:cNvSpPr txBox="1"/>
          <p:nvPr>
            <p:ph idx="1" type="subTitle"/>
          </p:nvPr>
        </p:nvSpPr>
        <p:spPr>
          <a:xfrm>
            <a:off x="948475" y="1913627"/>
            <a:ext cx="2208900" cy="635400"/>
          </a:xfrm>
          <a:prstGeom prst="rect">
            <a:avLst/>
          </a:prstGeom>
          <a:noFill/>
          <a:ln>
            <a:noFill/>
          </a:ln>
        </p:spPr>
        <p:txBody>
          <a:bodyPr anchorCtr="0" anchor="t" bIns="91425" lIns="91425" spcFirstLastPara="1" rIns="91425" wrap="square" tIns="91425">
            <a:noAutofit/>
          </a:bodyPr>
          <a:lstStyle>
            <a:lvl1pPr lvl="0" algn="ctr">
              <a:lnSpc>
                <a:spcPct val="115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10" name="Google Shape;110;p53"/>
          <p:cNvSpPr txBox="1"/>
          <p:nvPr>
            <p:ph idx="2" type="subTitle"/>
          </p:nvPr>
        </p:nvSpPr>
        <p:spPr>
          <a:xfrm>
            <a:off x="3467497" y="1913627"/>
            <a:ext cx="2208900" cy="635400"/>
          </a:xfrm>
          <a:prstGeom prst="rect">
            <a:avLst/>
          </a:prstGeom>
          <a:noFill/>
          <a:ln>
            <a:noFill/>
          </a:ln>
        </p:spPr>
        <p:txBody>
          <a:bodyPr anchorCtr="0" anchor="t" bIns="91425" lIns="91425" spcFirstLastPara="1" rIns="91425" wrap="square" tIns="91425">
            <a:noAutofit/>
          </a:bodyPr>
          <a:lstStyle>
            <a:lvl1pPr lvl="0" algn="ctr">
              <a:lnSpc>
                <a:spcPct val="115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11" name="Google Shape;111;p53"/>
          <p:cNvSpPr txBox="1"/>
          <p:nvPr>
            <p:ph idx="3" type="subTitle"/>
          </p:nvPr>
        </p:nvSpPr>
        <p:spPr>
          <a:xfrm>
            <a:off x="948475" y="3328400"/>
            <a:ext cx="2208900" cy="635400"/>
          </a:xfrm>
          <a:prstGeom prst="rect">
            <a:avLst/>
          </a:prstGeom>
          <a:noFill/>
          <a:ln>
            <a:noFill/>
          </a:ln>
        </p:spPr>
        <p:txBody>
          <a:bodyPr anchorCtr="0" anchor="t" bIns="91425" lIns="91425" spcFirstLastPara="1" rIns="91425" wrap="square" tIns="91425">
            <a:noAutofit/>
          </a:bodyPr>
          <a:lstStyle>
            <a:lvl1pPr lvl="0" algn="ctr">
              <a:lnSpc>
                <a:spcPct val="115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12" name="Google Shape;112;p53"/>
          <p:cNvSpPr txBox="1"/>
          <p:nvPr>
            <p:ph idx="4" type="subTitle"/>
          </p:nvPr>
        </p:nvSpPr>
        <p:spPr>
          <a:xfrm>
            <a:off x="3467497" y="3328400"/>
            <a:ext cx="2208900" cy="635400"/>
          </a:xfrm>
          <a:prstGeom prst="rect">
            <a:avLst/>
          </a:prstGeom>
          <a:noFill/>
          <a:ln>
            <a:noFill/>
          </a:ln>
        </p:spPr>
        <p:txBody>
          <a:bodyPr anchorCtr="0" anchor="t" bIns="91425" lIns="91425" spcFirstLastPara="1" rIns="91425" wrap="square" tIns="91425">
            <a:noAutofit/>
          </a:bodyPr>
          <a:lstStyle>
            <a:lvl1pPr lvl="0" algn="ctr">
              <a:lnSpc>
                <a:spcPct val="115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13" name="Google Shape;113;p53"/>
          <p:cNvSpPr txBox="1"/>
          <p:nvPr>
            <p:ph idx="5" type="subTitle"/>
          </p:nvPr>
        </p:nvSpPr>
        <p:spPr>
          <a:xfrm>
            <a:off x="5986519" y="1913627"/>
            <a:ext cx="2208900" cy="635400"/>
          </a:xfrm>
          <a:prstGeom prst="rect">
            <a:avLst/>
          </a:prstGeom>
          <a:noFill/>
          <a:ln>
            <a:noFill/>
          </a:ln>
        </p:spPr>
        <p:txBody>
          <a:bodyPr anchorCtr="0" anchor="t" bIns="91425" lIns="91425" spcFirstLastPara="1" rIns="91425" wrap="square" tIns="91425">
            <a:noAutofit/>
          </a:bodyPr>
          <a:lstStyle>
            <a:lvl1pPr lvl="0" algn="ctr">
              <a:lnSpc>
                <a:spcPct val="115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14" name="Google Shape;114;p53"/>
          <p:cNvSpPr txBox="1"/>
          <p:nvPr>
            <p:ph idx="6" type="subTitle"/>
          </p:nvPr>
        </p:nvSpPr>
        <p:spPr>
          <a:xfrm>
            <a:off x="5986519" y="3328400"/>
            <a:ext cx="2208900" cy="635400"/>
          </a:xfrm>
          <a:prstGeom prst="rect">
            <a:avLst/>
          </a:prstGeom>
          <a:noFill/>
          <a:ln>
            <a:noFill/>
          </a:ln>
        </p:spPr>
        <p:txBody>
          <a:bodyPr anchorCtr="0" anchor="t" bIns="91425" lIns="91425" spcFirstLastPara="1" rIns="91425" wrap="square" tIns="91425">
            <a:noAutofit/>
          </a:bodyPr>
          <a:lstStyle>
            <a:lvl1pPr lvl="0" algn="ctr">
              <a:lnSpc>
                <a:spcPct val="115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15" name="Google Shape;115;p53"/>
          <p:cNvSpPr txBox="1"/>
          <p:nvPr>
            <p:ph idx="7" type="subTitle"/>
          </p:nvPr>
        </p:nvSpPr>
        <p:spPr>
          <a:xfrm>
            <a:off x="949476" y="1573425"/>
            <a:ext cx="2206800" cy="492600"/>
          </a:xfrm>
          <a:prstGeom prst="rect">
            <a:avLst/>
          </a:prstGeom>
          <a:noFill/>
          <a:ln>
            <a:noFill/>
          </a:ln>
        </p:spPr>
        <p:txBody>
          <a:bodyPr anchorCtr="0" anchor="b" bIns="91425" lIns="91425" spcFirstLastPara="1" rIns="91425" wrap="square" tIns="91425">
            <a:noAutofit/>
          </a:bodyPr>
          <a:lstStyle>
            <a:lvl1pPr lvl="0" algn="ctr">
              <a:lnSpc>
                <a:spcPct val="115000"/>
              </a:lnSpc>
              <a:spcBef>
                <a:spcPts val="0"/>
              </a:spcBef>
              <a:spcAft>
                <a:spcPts val="0"/>
              </a:spcAft>
              <a:buSzPts val="2400"/>
              <a:buFont typeface="DM Sans"/>
              <a:buNone/>
              <a:defRPr sz="2400">
                <a:solidFill>
                  <a:schemeClr val="dk1"/>
                </a:solidFill>
                <a:latin typeface="Changa Medium"/>
                <a:ea typeface="Changa Medium"/>
                <a:cs typeface="Changa Medium"/>
                <a:sym typeface="Changa Medium"/>
              </a:defRPr>
            </a:lvl1pPr>
            <a:lvl2pPr lvl="1"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116" name="Google Shape;116;p53"/>
          <p:cNvSpPr txBox="1"/>
          <p:nvPr>
            <p:ph idx="8" type="subTitle"/>
          </p:nvPr>
        </p:nvSpPr>
        <p:spPr>
          <a:xfrm>
            <a:off x="3468498" y="1573425"/>
            <a:ext cx="2206800" cy="492600"/>
          </a:xfrm>
          <a:prstGeom prst="rect">
            <a:avLst/>
          </a:prstGeom>
          <a:noFill/>
          <a:ln>
            <a:noFill/>
          </a:ln>
        </p:spPr>
        <p:txBody>
          <a:bodyPr anchorCtr="0" anchor="b" bIns="91425" lIns="91425" spcFirstLastPara="1" rIns="91425" wrap="square" tIns="91425">
            <a:noAutofit/>
          </a:bodyPr>
          <a:lstStyle>
            <a:lvl1pPr lvl="0" algn="ctr">
              <a:lnSpc>
                <a:spcPct val="115000"/>
              </a:lnSpc>
              <a:spcBef>
                <a:spcPts val="0"/>
              </a:spcBef>
              <a:spcAft>
                <a:spcPts val="0"/>
              </a:spcAft>
              <a:buSzPts val="2400"/>
              <a:buFont typeface="DM Sans"/>
              <a:buNone/>
              <a:defRPr sz="2400">
                <a:solidFill>
                  <a:schemeClr val="dk1"/>
                </a:solidFill>
                <a:latin typeface="Changa Medium"/>
                <a:ea typeface="Changa Medium"/>
                <a:cs typeface="Changa Medium"/>
                <a:sym typeface="Changa Medium"/>
              </a:defRPr>
            </a:lvl1pPr>
            <a:lvl2pPr lvl="1"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117" name="Google Shape;117;p53"/>
          <p:cNvSpPr txBox="1"/>
          <p:nvPr>
            <p:ph idx="9" type="subTitle"/>
          </p:nvPr>
        </p:nvSpPr>
        <p:spPr>
          <a:xfrm>
            <a:off x="5987520" y="1573425"/>
            <a:ext cx="2206800" cy="492600"/>
          </a:xfrm>
          <a:prstGeom prst="rect">
            <a:avLst/>
          </a:prstGeom>
          <a:noFill/>
          <a:ln>
            <a:noFill/>
          </a:ln>
        </p:spPr>
        <p:txBody>
          <a:bodyPr anchorCtr="0" anchor="b" bIns="91425" lIns="91425" spcFirstLastPara="1" rIns="91425" wrap="square" tIns="91425">
            <a:noAutofit/>
          </a:bodyPr>
          <a:lstStyle>
            <a:lvl1pPr lvl="0" algn="ctr">
              <a:lnSpc>
                <a:spcPct val="115000"/>
              </a:lnSpc>
              <a:spcBef>
                <a:spcPts val="0"/>
              </a:spcBef>
              <a:spcAft>
                <a:spcPts val="0"/>
              </a:spcAft>
              <a:buSzPts val="2400"/>
              <a:buFont typeface="DM Sans"/>
              <a:buNone/>
              <a:defRPr sz="2400">
                <a:solidFill>
                  <a:schemeClr val="dk1"/>
                </a:solidFill>
                <a:latin typeface="Changa Medium"/>
                <a:ea typeface="Changa Medium"/>
                <a:cs typeface="Changa Medium"/>
                <a:sym typeface="Changa Medium"/>
              </a:defRPr>
            </a:lvl1pPr>
            <a:lvl2pPr lvl="1"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118" name="Google Shape;118;p53"/>
          <p:cNvSpPr txBox="1"/>
          <p:nvPr>
            <p:ph idx="13" type="subTitle"/>
          </p:nvPr>
        </p:nvSpPr>
        <p:spPr>
          <a:xfrm>
            <a:off x="949476" y="2988173"/>
            <a:ext cx="2206800" cy="492600"/>
          </a:xfrm>
          <a:prstGeom prst="rect">
            <a:avLst/>
          </a:prstGeom>
          <a:noFill/>
          <a:ln>
            <a:noFill/>
          </a:ln>
        </p:spPr>
        <p:txBody>
          <a:bodyPr anchorCtr="0" anchor="b" bIns="91425" lIns="91425" spcFirstLastPara="1" rIns="91425" wrap="square" tIns="91425">
            <a:noAutofit/>
          </a:bodyPr>
          <a:lstStyle>
            <a:lvl1pPr lvl="0" algn="ctr">
              <a:lnSpc>
                <a:spcPct val="115000"/>
              </a:lnSpc>
              <a:spcBef>
                <a:spcPts val="0"/>
              </a:spcBef>
              <a:spcAft>
                <a:spcPts val="0"/>
              </a:spcAft>
              <a:buSzPts val="2400"/>
              <a:buFont typeface="DM Sans"/>
              <a:buNone/>
              <a:defRPr sz="2400">
                <a:solidFill>
                  <a:schemeClr val="dk1"/>
                </a:solidFill>
                <a:latin typeface="Changa Medium"/>
                <a:ea typeface="Changa Medium"/>
                <a:cs typeface="Changa Medium"/>
                <a:sym typeface="Changa Medium"/>
              </a:defRPr>
            </a:lvl1pPr>
            <a:lvl2pPr lvl="1"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119" name="Google Shape;119;p53"/>
          <p:cNvSpPr txBox="1"/>
          <p:nvPr>
            <p:ph idx="14" type="subTitle"/>
          </p:nvPr>
        </p:nvSpPr>
        <p:spPr>
          <a:xfrm>
            <a:off x="3468498" y="2988173"/>
            <a:ext cx="2206800" cy="492600"/>
          </a:xfrm>
          <a:prstGeom prst="rect">
            <a:avLst/>
          </a:prstGeom>
          <a:noFill/>
          <a:ln>
            <a:noFill/>
          </a:ln>
        </p:spPr>
        <p:txBody>
          <a:bodyPr anchorCtr="0" anchor="b" bIns="91425" lIns="91425" spcFirstLastPara="1" rIns="91425" wrap="square" tIns="91425">
            <a:noAutofit/>
          </a:bodyPr>
          <a:lstStyle>
            <a:lvl1pPr lvl="0" algn="ctr">
              <a:lnSpc>
                <a:spcPct val="115000"/>
              </a:lnSpc>
              <a:spcBef>
                <a:spcPts val="0"/>
              </a:spcBef>
              <a:spcAft>
                <a:spcPts val="0"/>
              </a:spcAft>
              <a:buSzPts val="2400"/>
              <a:buFont typeface="DM Sans"/>
              <a:buNone/>
              <a:defRPr sz="2400">
                <a:solidFill>
                  <a:schemeClr val="dk1"/>
                </a:solidFill>
                <a:latin typeface="Changa Medium"/>
                <a:ea typeface="Changa Medium"/>
                <a:cs typeface="Changa Medium"/>
                <a:sym typeface="Changa Medium"/>
              </a:defRPr>
            </a:lvl1pPr>
            <a:lvl2pPr lvl="1"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120" name="Google Shape;120;p53"/>
          <p:cNvSpPr txBox="1"/>
          <p:nvPr>
            <p:ph idx="15" type="subTitle"/>
          </p:nvPr>
        </p:nvSpPr>
        <p:spPr>
          <a:xfrm>
            <a:off x="5987520" y="2988173"/>
            <a:ext cx="2206800" cy="492600"/>
          </a:xfrm>
          <a:prstGeom prst="rect">
            <a:avLst/>
          </a:prstGeom>
          <a:noFill/>
          <a:ln>
            <a:noFill/>
          </a:ln>
        </p:spPr>
        <p:txBody>
          <a:bodyPr anchorCtr="0" anchor="b" bIns="91425" lIns="91425" spcFirstLastPara="1" rIns="91425" wrap="square" tIns="91425">
            <a:noAutofit/>
          </a:bodyPr>
          <a:lstStyle>
            <a:lvl1pPr lvl="0" algn="ctr">
              <a:lnSpc>
                <a:spcPct val="115000"/>
              </a:lnSpc>
              <a:spcBef>
                <a:spcPts val="0"/>
              </a:spcBef>
              <a:spcAft>
                <a:spcPts val="0"/>
              </a:spcAft>
              <a:buSzPts val="2400"/>
              <a:buFont typeface="DM Sans"/>
              <a:buNone/>
              <a:defRPr sz="2400">
                <a:solidFill>
                  <a:schemeClr val="dk1"/>
                </a:solidFill>
                <a:latin typeface="Changa Medium"/>
                <a:ea typeface="Changa Medium"/>
                <a:cs typeface="Changa Medium"/>
                <a:sym typeface="Changa Medium"/>
              </a:defRPr>
            </a:lvl1pPr>
            <a:lvl2pPr lvl="1"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pic>
        <p:nvPicPr>
          <p:cNvPr id="121" name="Google Shape;121;p53"/>
          <p:cNvPicPr preferRelativeResize="0"/>
          <p:nvPr/>
        </p:nvPicPr>
        <p:blipFill rotWithShape="1">
          <a:blip r:embed="rId2">
            <a:alphaModFix/>
          </a:blip>
          <a:srcRect b="0" l="0" r="0" t="0"/>
          <a:stretch/>
        </p:blipFill>
        <p:spPr>
          <a:xfrm rot="1799995">
            <a:off x="8624259" y="347799"/>
            <a:ext cx="1149730" cy="1109103"/>
          </a:xfrm>
          <a:prstGeom prst="rect">
            <a:avLst/>
          </a:prstGeom>
          <a:noFill/>
          <a:ln>
            <a:noFill/>
          </a:ln>
        </p:spPr>
      </p:pic>
      <p:sp>
        <p:nvSpPr>
          <p:cNvPr id="122" name="Google Shape;122;p53"/>
          <p:cNvSpPr/>
          <p:nvPr/>
        </p:nvSpPr>
        <p:spPr>
          <a:xfrm rot="1852124">
            <a:off x="8632374" y="966862"/>
            <a:ext cx="543599" cy="502727"/>
          </a:xfrm>
          <a:custGeom>
            <a:rect b="b" l="l" r="r" t="t"/>
            <a:pathLst>
              <a:path extrusionOk="0" h="1845" w="1995">
                <a:moveTo>
                  <a:pt x="747" y="1844"/>
                </a:moveTo>
                <a:lnTo>
                  <a:pt x="745" y="1844"/>
                </a:lnTo>
                <a:cubicBezTo>
                  <a:pt x="737" y="1843"/>
                  <a:pt x="730" y="1841"/>
                  <a:pt x="725" y="1836"/>
                </a:cubicBezTo>
                <a:cubicBezTo>
                  <a:pt x="723" y="1835"/>
                  <a:pt x="721" y="1833"/>
                  <a:pt x="720" y="1832"/>
                </a:cubicBezTo>
                <a:cubicBezTo>
                  <a:pt x="719" y="1831"/>
                  <a:pt x="718" y="1830"/>
                  <a:pt x="717" y="1828"/>
                </a:cubicBezTo>
                <a:lnTo>
                  <a:pt x="7" y="725"/>
                </a:lnTo>
                <a:cubicBezTo>
                  <a:pt x="2" y="717"/>
                  <a:pt x="0" y="707"/>
                  <a:pt x="3" y="697"/>
                </a:cubicBezTo>
                <a:cubicBezTo>
                  <a:pt x="5" y="688"/>
                  <a:pt x="12" y="680"/>
                  <a:pt x="21" y="675"/>
                </a:cubicBezTo>
                <a:lnTo>
                  <a:pt x="1349" y="4"/>
                </a:lnTo>
                <a:cubicBezTo>
                  <a:pt x="1350" y="4"/>
                  <a:pt x="1350" y="3"/>
                  <a:pt x="1351" y="3"/>
                </a:cubicBezTo>
                <a:cubicBezTo>
                  <a:pt x="1358" y="0"/>
                  <a:pt x="1365" y="0"/>
                  <a:pt x="1371" y="1"/>
                </a:cubicBezTo>
                <a:cubicBezTo>
                  <a:pt x="1374" y="1"/>
                  <a:pt x="1376" y="2"/>
                  <a:pt x="1379" y="3"/>
                </a:cubicBezTo>
                <a:cubicBezTo>
                  <a:pt x="1385" y="6"/>
                  <a:pt x="1390" y="10"/>
                  <a:pt x="1394" y="17"/>
                </a:cubicBezTo>
                <a:cubicBezTo>
                  <a:pt x="1395" y="18"/>
                  <a:pt x="1396" y="19"/>
                  <a:pt x="1396" y="21"/>
                </a:cubicBezTo>
                <a:cubicBezTo>
                  <a:pt x="1397" y="22"/>
                  <a:pt x="1398" y="23"/>
                  <a:pt x="1398" y="24"/>
                </a:cubicBezTo>
                <a:lnTo>
                  <a:pt x="1991" y="1798"/>
                </a:lnTo>
                <a:cubicBezTo>
                  <a:pt x="1994" y="1809"/>
                  <a:pt x="1992" y="1821"/>
                  <a:pt x="1986" y="1830"/>
                </a:cubicBezTo>
                <a:cubicBezTo>
                  <a:pt x="1979" y="1838"/>
                  <a:pt x="1969" y="1843"/>
                  <a:pt x="1958" y="1843"/>
                </a:cubicBezTo>
                <a:lnTo>
                  <a:pt x="747" y="1843"/>
                </a:lnTo>
                <a:cubicBezTo>
                  <a:pt x="747" y="1844"/>
                  <a:pt x="747" y="1844"/>
                  <a:pt x="747" y="1844"/>
                </a:cubicBezTo>
                <a:moveTo>
                  <a:pt x="796" y="1775"/>
                </a:moveTo>
                <a:lnTo>
                  <a:pt x="1909" y="1775"/>
                </a:lnTo>
                <a:lnTo>
                  <a:pt x="1364" y="143"/>
                </a:lnTo>
                <a:lnTo>
                  <a:pt x="796" y="1775"/>
                </a:lnTo>
                <a:moveTo>
                  <a:pt x="86" y="720"/>
                </a:moveTo>
                <a:lnTo>
                  <a:pt x="737" y="1731"/>
                </a:lnTo>
                <a:lnTo>
                  <a:pt x="1303" y="105"/>
                </a:lnTo>
                <a:lnTo>
                  <a:pt x="86" y="720"/>
                </a:lnTo>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 name="Google Shape;123;p53"/>
          <p:cNvSpPr/>
          <p:nvPr/>
        </p:nvSpPr>
        <p:spPr>
          <a:xfrm>
            <a:off x="8720575" y="1958325"/>
            <a:ext cx="107700" cy="107700"/>
          </a:xfrm>
          <a:prstGeom prst="ellipse">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Jura Medium"/>
              <a:ea typeface="Jura Medium"/>
              <a:cs typeface="Jura Medium"/>
              <a:sym typeface="Jura Medium"/>
            </a:endParaRPr>
          </a:p>
        </p:txBody>
      </p:sp>
      <p:pic>
        <p:nvPicPr>
          <p:cNvPr id="124" name="Google Shape;124;p53"/>
          <p:cNvPicPr preferRelativeResize="0"/>
          <p:nvPr/>
        </p:nvPicPr>
        <p:blipFill rotWithShape="1">
          <a:blip r:embed="rId3">
            <a:alphaModFix/>
          </a:blip>
          <a:srcRect b="0" l="0" r="0" t="0"/>
          <a:stretch/>
        </p:blipFill>
        <p:spPr>
          <a:xfrm rot="-1706147">
            <a:off x="-191070" y="3670709"/>
            <a:ext cx="1055815" cy="1018508"/>
          </a:xfrm>
          <a:prstGeom prst="rect">
            <a:avLst/>
          </a:prstGeom>
          <a:noFill/>
          <a:ln>
            <a:noFill/>
          </a:ln>
        </p:spPr>
      </p:pic>
      <p:sp>
        <p:nvSpPr>
          <p:cNvPr id="125" name="Google Shape;125;p53"/>
          <p:cNvSpPr/>
          <p:nvPr/>
        </p:nvSpPr>
        <p:spPr>
          <a:xfrm>
            <a:off x="221325" y="3180625"/>
            <a:ext cx="107700" cy="1077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Jura Medium"/>
              <a:ea typeface="Jura Medium"/>
              <a:cs typeface="Jura Medium"/>
              <a:sym typeface="Jura Medium"/>
            </a:endParaRPr>
          </a:p>
        </p:txBody>
      </p:sp>
      <p:sp>
        <p:nvSpPr>
          <p:cNvPr id="126" name="Google Shape;126;p53"/>
          <p:cNvSpPr/>
          <p:nvPr/>
        </p:nvSpPr>
        <p:spPr>
          <a:xfrm rot="-2700000">
            <a:off x="423772" y="2553604"/>
            <a:ext cx="177767" cy="177767"/>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Jura Medium"/>
              <a:ea typeface="Jura Medium"/>
              <a:cs typeface="Jura Medium"/>
              <a:sym typeface="Jura Medium"/>
            </a:endParaRPr>
          </a:p>
        </p:txBody>
      </p:sp>
      <p:grpSp>
        <p:nvGrpSpPr>
          <p:cNvPr id="127" name="Google Shape;127;p53"/>
          <p:cNvGrpSpPr/>
          <p:nvPr/>
        </p:nvGrpSpPr>
        <p:grpSpPr>
          <a:xfrm rot="5400000">
            <a:off x="446715" y="4402936"/>
            <a:ext cx="596829" cy="596829"/>
            <a:chOff x="6357825" y="1432425"/>
            <a:chExt cx="462300" cy="462300"/>
          </a:xfrm>
        </p:grpSpPr>
        <p:sp>
          <p:nvSpPr>
            <p:cNvPr id="128" name="Google Shape;128;p53"/>
            <p:cNvSpPr/>
            <p:nvPr/>
          </p:nvSpPr>
          <p:spPr>
            <a:xfrm>
              <a:off x="6357825" y="1508625"/>
              <a:ext cx="386100" cy="3861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Jura Medium"/>
                <a:ea typeface="Jura Medium"/>
                <a:cs typeface="Jura Medium"/>
                <a:sym typeface="Jura Medium"/>
              </a:endParaRPr>
            </a:p>
          </p:txBody>
        </p:sp>
        <p:sp>
          <p:nvSpPr>
            <p:cNvPr id="129" name="Google Shape;129;p53"/>
            <p:cNvSpPr/>
            <p:nvPr/>
          </p:nvSpPr>
          <p:spPr>
            <a:xfrm>
              <a:off x="6434025" y="1432425"/>
              <a:ext cx="386100" cy="3861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Jura Medium"/>
                <a:ea typeface="Jura Medium"/>
                <a:cs typeface="Jura Medium"/>
                <a:sym typeface="Jura Medium"/>
              </a:endParaRPr>
            </a:p>
          </p:txBody>
        </p:sp>
      </p:grpSp>
      <p:sp>
        <p:nvSpPr>
          <p:cNvPr id="130" name="Google Shape;130;p53"/>
          <p:cNvSpPr/>
          <p:nvPr/>
        </p:nvSpPr>
        <p:spPr>
          <a:xfrm rot="1800000">
            <a:off x="8194325" y="134681"/>
            <a:ext cx="275100" cy="275100"/>
          </a:xfrm>
          <a:prstGeom prst="flowChartMagneticDrum">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Jura Medium"/>
              <a:ea typeface="Jura Medium"/>
              <a:cs typeface="Jura Medium"/>
              <a:sym typeface="Jura Medium"/>
            </a:endParaRPr>
          </a:p>
        </p:txBody>
      </p:sp>
      <p:sp>
        <p:nvSpPr>
          <p:cNvPr id="131" name="Google Shape;131;p53"/>
          <p:cNvSpPr txBox="1"/>
          <p:nvPr>
            <p:ph idx="12" type="sldNum"/>
          </p:nvPr>
        </p:nvSpPr>
        <p:spPr>
          <a:xfrm>
            <a:off x="6457950" y="4767263"/>
            <a:ext cx="2057400" cy="274637"/>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132" name="Shape 132"/>
        <p:cNvGrpSpPr/>
        <p:nvPr/>
      </p:nvGrpSpPr>
      <p:grpSpPr>
        <a:xfrm>
          <a:off x="0" y="0"/>
          <a:ext cx="0" cy="0"/>
          <a:chOff x="0" y="0"/>
          <a:chExt cx="0" cy="0"/>
        </a:xfrm>
      </p:grpSpPr>
      <p:sp>
        <p:nvSpPr>
          <p:cNvPr id="133" name="Google Shape;133;p54"/>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3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134" name="Google Shape;134;p54"/>
          <p:cNvSpPr txBox="1"/>
          <p:nvPr>
            <p:ph idx="1" type="subTitle"/>
          </p:nvPr>
        </p:nvSpPr>
        <p:spPr>
          <a:xfrm>
            <a:off x="2163395" y="1910139"/>
            <a:ext cx="1978200" cy="6654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35" name="Google Shape;135;p54"/>
          <p:cNvSpPr txBox="1"/>
          <p:nvPr>
            <p:ph idx="2" type="subTitle"/>
          </p:nvPr>
        </p:nvSpPr>
        <p:spPr>
          <a:xfrm>
            <a:off x="5847198" y="1910139"/>
            <a:ext cx="1978200" cy="6654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36" name="Google Shape;136;p54"/>
          <p:cNvSpPr txBox="1"/>
          <p:nvPr>
            <p:ph idx="3" type="subTitle"/>
          </p:nvPr>
        </p:nvSpPr>
        <p:spPr>
          <a:xfrm>
            <a:off x="2163395" y="3557495"/>
            <a:ext cx="1978200" cy="6654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37" name="Google Shape;137;p54"/>
          <p:cNvSpPr txBox="1"/>
          <p:nvPr>
            <p:ph idx="4" type="subTitle"/>
          </p:nvPr>
        </p:nvSpPr>
        <p:spPr>
          <a:xfrm>
            <a:off x="5847198" y="3557495"/>
            <a:ext cx="1978200" cy="6654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38" name="Google Shape;138;p54"/>
          <p:cNvSpPr txBox="1"/>
          <p:nvPr>
            <p:ph idx="5" type="subTitle"/>
          </p:nvPr>
        </p:nvSpPr>
        <p:spPr>
          <a:xfrm>
            <a:off x="2163395" y="1565900"/>
            <a:ext cx="1978200" cy="505500"/>
          </a:xfrm>
          <a:prstGeom prst="rect">
            <a:avLst/>
          </a:prstGeom>
          <a:noFill/>
          <a:ln>
            <a:noFill/>
          </a:ln>
        </p:spPr>
        <p:txBody>
          <a:bodyPr anchorCtr="0" anchor="b" bIns="91425" lIns="91425" spcFirstLastPara="1" rIns="91425" wrap="square" tIns="91425">
            <a:noAutofit/>
          </a:bodyPr>
          <a:lstStyle>
            <a:lvl1pPr lvl="0" algn="l">
              <a:lnSpc>
                <a:spcPct val="115000"/>
              </a:lnSpc>
              <a:spcBef>
                <a:spcPts val="0"/>
              </a:spcBef>
              <a:spcAft>
                <a:spcPts val="0"/>
              </a:spcAft>
              <a:buSzPts val="2400"/>
              <a:buFont typeface="DM Sans"/>
              <a:buNone/>
              <a:defRPr sz="2400">
                <a:solidFill>
                  <a:schemeClr val="dk1"/>
                </a:solidFill>
                <a:latin typeface="Changa Medium"/>
                <a:ea typeface="Changa Medium"/>
                <a:cs typeface="Changa Medium"/>
                <a:sym typeface="Changa Medium"/>
              </a:defRPr>
            </a:lvl1pPr>
            <a:lvl2pPr lvl="1"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139" name="Google Shape;139;p54"/>
          <p:cNvSpPr txBox="1"/>
          <p:nvPr>
            <p:ph idx="6" type="subTitle"/>
          </p:nvPr>
        </p:nvSpPr>
        <p:spPr>
          <a:xfrm>
            <a:off x="2163395" y="3213355"/>
            <a:ext cx="1978200" cy="505500"/>
          </a:xfrm>
          <a:prstGeom prst="rect">
            <a:avLst/>
          </a:prstGeom>
          <a:noFill/>
          <a:ln>
            <a:noFill/>
          </a:ln>
        </p:spPr>
        <p:txBody>
          <a:bodyPr anchorCtr="0" anchor="b" bIns="91425" lIns="91425" spcFirstLastPara="1" rIns="91425" wrap="square" tIns="91425">
            <a:noAutofit/>
          </a:bodyPr>
          <a:lstStyle>
            <a:lvl1pPr lvl="0" algn="l">
              <a:lnSpc>
                <a:spcPct val="115000"/>
              </a:lnSpc>
              <a:spcBef>
                <a:spcPts val="0"/>
              </a:spcBef>
              <a:spcAft>
                <a:spcPts val="0"/>
              </a:spcAft>
              <a:buSzPts val="2400"/>
              <a:buFont typeface="DM Sans"/>
              <a:buNone/>
              <a:defRPr sz="2400">
                <a:solidFill>
                  <a:schemeClr val="dk1"/>
                </a:solidFill>
                <a:latin typeface="Changa Medium"/>
                <a:ea typeface="Changa Medium"/>
                <a:cs typeface="Changa Medium"/>
                <a:sym typeface="Changa Medium"/>
              </a:defRPr>
            </a:lvl1pPr>
            <a:lvl2pPr lvl="1"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140" name="Google Shape;140;p54"/>
          <p:cNvSpPr txBox="1"/>
          <p:nvPr>
            <p:ph idx="7" type="subTitle"/>
          </p:nvPr>
        </p:nvSpPr>
        <p:spPr>
          <a:xfrm>
            <a:off x="5847195" y="1565900"/>
            <a:ext cx="1978200" cy="505500"/>
          </a:xfrm>
          <a:prstGeom prst="rect">
            <a:avLst/>
          </a:prstGeom>
          <a:noFill/>
          <a:ln>
            <a:noFill/>
          </a:ln>
        </p:spPr>
        <p:txBody>
          <a:bodyPr anchorCtr="0" anchor="b" bIns="91425" lIns="91425" spcFirstLastPara="1" rIns="91425" wrap="square" tIns="91425">
            <a:noAutofit/>
          </a:bodyPr>
          <a:lstStyle>
            <a:lvl1pPr lvl="0" algn="l">
              <a:lnSpc>
                <a:spcPct val="115000"/>
              </a:lnSpc>
              <a:spcBef>
                <a:spcPts val="0"/>
              </a:spcBef>
              <a:spcAft>
                <a:spcPts val="0"/>
              </a:spcAft>
              <a:buSzPts val="2400"/>
              <a:buFont typeface="DM Sans"/>
              <a:buNone/>
              <a:defRPr sz="2400">
                <a:solidFill>
                  <a:schemeClr val="dk1"/>
                </a:solidFill>
                <a:latin typeface="Changa Medium"/>
                <a:ea typeface="Changa Medium"/>
                <a:cs typeface="Changa Medium"/>
                <a:sym typeface="Changa Medium"/>
              </a:defRPr>
            </a:lvl1pPr>
            <a:lvl2pPr lvl="1"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141" name="Google Shape;141;p54"/>
          <p:cNvSpPr txBox="1"/>
          <p:nvPr>
            <p:ph idx="8" type="subTitle"/>
          </p:nvPr>
        </p:nvSpPr>
        <p:spPr>
          <a:xfrm>
            <a:off x="5847195" y="3213355"/>
            <a:ext cx="1978200" cy="505500"/>
          </a:xfrm>
          <a:prstGeom prst="rect">
            <a:avLst/>
          </a:prstGeom>
          <a:noFill/>
          <a:ln>
            <a:noFill/>
          </a:ln>
        </p:spPr>
        <p:txBody>
          <a:bodyPr anchorCtr="0" anchor="b" bIns="91425" lIns="91425" spcFirstLastPara="1" rIns="91425" wrap="square" tIns="91425">
            <a:noAutofit/>
          </a:bodyPr>
          <a:lstStyle>
            <a:lvl1pPr lvl="0" algn="l">
              <a:lnSpc>
                <a:spcPct val="115000"/>
              </a:lnSpc>
              <a:spcBef>
                <a:spcPts val="0"/>
              </a:spcBef>
              <a:spcAft>
                <a:spcPts val="0"/>
              </a:spcAft>
              <a:buSzPts val="2400"/>
              <a:buFont typeface="DM Sans"/>
              <a:buNone/>
              <a:defRPr sz="2400">
                <a:solidFill>
                  <a:schemeClr val="dk1"/>
                </a:solidFill>
                <a:latin typeface="Changa Medium"/>
                <a:ea typeface="Changa Medium"/>
                <a:cs typeface="Changa Medium"/>
                <a:sym typeface="Changa Medium"/>
              </a:defRPr>
            </a:lvl1pPr>
            <a:lvl2pPr lvl="1"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pic>
        <p:nvPicPr>
          <p:cNvPr id="142" name="Google Shape;142;p54"/>
          <p:cNvPicPr preferRelativeResize="0"/>
          <p:nvPr/>
        </p:nvPicPr>
        <p:blipFill rotWithShape="1">
          <a:blip r:embed="rId2">
            <a:alphaModFix/>
          </a:blip>
          <a:srcRect b="0" l="0" r="0" t="0"/>
          <a:stretch/>
        </p:blipFill>
        <p:spPr>
          <a:xfrm rot="2700000">
            <a:off x="-890575" y="2050673"/>
            <a:ext cx="1766853" cy="955279"/>
          </a:xfrm>
          <a:prstGeom prst="rect">
            <a:avLst/>
          </a:prstGeom>
          <a:noFill/>
          <a:ln>
            <a:noFill/>
          </a:ln>
        </p:spPr>
      </p:pic>
      <p:sp>
        <p:nvSpPr>
          <p:cNvPr id="143" name="Google Shape;143;p54"/>
          <p:cNvSpPr/>
          <p:nvPr/>
        </p:nvSpPr>
        <p:spPr>
          <a:xfrm>
            <a:off x="156900" y="3309850"/>
            <a:ext cx="107700" cy="1077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Jura Medium"/>
              <a:ea typeface="Jura Medium"/>
              <a:cs typeface="Jura Medium"/>
              <a:sym typeface="Jura Medium"/>
            </a:endParaRPr>
          </a:p>
        </p:txBody>
      </p:sp>
      <p:sp>
        <p:nvSpPr>
          <p:cNvPr id="144" name="Google Shape;144;p54"/>
          <p:cNvSpPr/>
          <p:nvPr/>
        </p:nvSpPr>
        <p:spPr>
          <a:xfrm rot="-5400000">
            <a:off x="-51750" y="2046829"/>
            <a:ext cx="718200" cy="300900"/>
          </a:xfrm>
          <a:prstGeom prst="rtTriangle">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Jura Medium"/>
              <a:ea typeface="Jura Medium"/>
              <a:cs typeface="Jura Medium"/>
              <a:sym typeface="Jura Medium"/>
            </a:endParaRPr>
          </a:p>
        </p:txBody>
      </p:sp>
      <p:sp>
        <p:nvSpPr>
          <p:cNvPr id="145" name="Google Shape;145;p54"/>
          <p:cNvSpPr/>
          <p:nvPr/>
        </p:nvSpPr>
        <p:spPr>
          <a:xfrm>
            <a:off x="412325" y="3718859"/>
            <a:ext cx="300900" cy="3009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Jura Medium"/>
              <a:ea typeface="Jura Medium"/>
              <a:cs typeface="Jura Medium"/>
              <a:sym typeface="Jura Medium"/>
            </a:endParaRPr>
          </a:p>
        </p:txBody>
      </p:sp>
      <p:pic>
        <p:nvPicPr>
          <p:cNvPr id="146" name="Google Shape;146;p54"/>
          <p:cNvPicPr preferRelativeResize="0"/>
          <p:nvPr/>
        </p:nvPicPr>
        <p:blipFill rotWithShape="1">
          <a:blip r:embed="rId3">
            <a:alphaModFix/>
          </a:blip>
          <a:srcRect b="0" l="0" r="0" t="0"/>
          <a:stretch/>
        </p:blipFill>
        <p:spPr>
          <a:xfrm rot="10800000">
            <a:off x="8769923" y="2753379"/>
            <a:ext cx="1265351" cy="1220642"/>
          </a:xfrm>
          <a:prstGeom prst="rect">
            <a:avLst/>
          </a:prstGeom>
          <a:noFill/>
          <a:ln>
            <a:noFill/>
          </a:ln>
        </p:spPr>
      </p:pic>
      <p:sp>
        <p:nvSpPr>
          <p:cNvPr id="147" name="Google Shape;147;p54"/>
          <p:cNvSpPr/>
          <p:nvPr/>
        </p:nvSpPr>
        <p:spPr>
          <a:xfrm>
            <a:off x="8573975" y="2164838"/>
            <a:ext cx="177900" cy="1779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Jura Medium"/>
              <a:ea typeface="Jura Medium"/>
              <a:cs typeface="Jura Medium"/>
              <a:sym typeface="Jura Medium"/>
            </a:endParaRPr>
          </a:p>
        </p:txBody>
      </p:sp>
      <p:sp>
        <p:nvSpPr>
          <p:cNvPr id="148" name="Google Shape;148;p54"/>
          <p:cNvSpPr/>
          <p:nvPr/>
        </p:nvSpPr>
        <p:spPr>
          <a:xfrm>
            <a:off x="8918700" y="1565900"/>
            <a:ext cx="107700" cy="1077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Jura Medium"/>
              <a:ea typeface="Jura Medium"/>
              <a:cs typeface="Jura Medium"/>
              <a:sym typeface="Jura Medium"/>
            </a:endParaRPr>
          </a:p>
        </p:txBody>
      </p:sp>
      <p:sp>
        <p:nvSpPr>
          <p:cNvPr id="149" name="Google Shape;149;p54"/>
          <p:cNvSpPr/>
          <p:nvPr/>
        </p:nvSpPr>
        <p:spPr>
          <a:xfrm rot="-3600000">
            <a:off x="8525375" y="1017731"/>
            <a:ext cx="275100" cy="275100"/>
          </a:xfrm>
          <a:prstGeom prst="flowChartMagneticDrum">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Jura Medium"/>
              <a:ea typeface="Jura Medium"/>
              <a:cs typeface="Jura Medium"/>
              <a:sym typeface="Jura Medium"/>
            </a:endParaRPr>
          </a:p>
        </p:txBody>
      </p:sp>
      <p:sp>
        <p:nvSpPr>
          <p:cNvPr id="150" name="Google Shape;150;p54"/>
          <p:cNvSpPr txBox="1"/>
          <p:nvPr>
            <p:ph idx="12" type="sldNum"/>
          </p:nvPr>
        </p:nvSpPr>
        <p:spPr>
          <a:xfrm>
            <a:off x="6457950" y="4767263"/>
            <a:ext cx="2057400" cy="274637"/>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BLANK_1_1_1">
    <p:spTree>
      <p:nvGrpSpPr>
        <p:cNvPr id="151" name="Shape 151"/>
        <p:cNvGrpSpPr/>
        <p:nvPr/>
      </p:nvGrpSpPr>
      <p:grpSpPr>
        <a:xfrm>
          <a:off x="0" y="0"/>
          <a:ext cx="0" cy="0"/>
          <a:chOff x="0" y="0"/>
          <a:chExt cx="0" cy="0"/>
        </a:xfrm>
      </p:grpSpPr>
      <p:sp>
        <p:nvSpPr>
          <p:cNvPr id="152" name="Google Shape;152;p55"/>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3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pic>
        <p:nvPicPr>
          <p:cNvPr id="153" name="Google Shape;153;p55"/>
          <p:cNvPicPr preferRelativeResize="0"/>
          <p:nvPr/>
        </p:nvPicPr>
        <p:blipFill rotWithShape="1">
          <a:blip r:embed="rId2">
            <a:alphaModFix/>
          </a:blip>
          <a:srcRect b="0" l="0" r="0" t="0"/>
          <a:stretch/>
        </p:blipFill>
        <p:spPr>
          <a:xfrm>
            <a:off x="7279575" y="-427600"/>
            <a:ext cx="1002525" cy="967099"/>
          </a:xfrm>
          <a:prstGeom prst="rect">
            <a:avLst/>
          </a:prstGeom>
          <a:noFill/>
          <a:ln>
            <a:noFill/>
          </a:ln>
        </p:spPr>
      </p:pic>
      <p:sp>
        <p:nvSpPr>
          <p:cNvPr id="154" name="Google Shape;154;p55"/>
          <p:cNvSpPr/>
          <p:nvPr/>
        </p:nvSpPr>
        <p:spPr>
          <a:xfrm rot="-3400441">
            <a:off x="6964923" y="95090"/>
            <a:ext cx="454102" cy="419966"/>
          </a:xfrm>
          <a:custGeom>
            <a:rect b="b" l="l" r="r" t="t"/>
            <a:pathLst>
              <a:path extrusionOk="0" h="1845" w="1995">
                <a:moveTo>
                  <a:pt x="747" y="1844"/>
                </a:moveTo>
                <a:lnTo>
                  <a:pt x="745" y="1844"/>
                </a:lnTo>
                <a:cubicBezTo>
                  <a:pt x="737" y="1843"/>
                  <a:pt x="730" y="1841"/>
                  <a:pt x="725" y="1836"/>
                </a:cubicBezTo>
                <a:cubicBezTo>
                  <a:pt x="723" y="1835"/>
                  <a:pt x="721" y="1833"/>
                  <a:pt x="720" y="1832"/>
                </a:cubicBezTo>
                <a:cubicBezTo>
                  <a:pt x="719" y="1831"/>
                  <a:pt x="718" y="1830"/>
                  <a:pt x="717" y="1828"/>
                </a:cubicBezTo>
                <a:lnTo>
                  <a:pt x="7" y="725"/>
                </a:lnTo>
                <a:cubicBezTo>
                  <a:pt x="2" y="717"/>
                  <a:pt x="0" y="707"/>
                  <a:pt x="3" y="697"/>
                </a:cubicBezTo>
                <a:cubicBezTo>
                  <a:pt x="5" y="688"/>
                  <a:pt x="12" y="680"/>
                  <a:pt x="21" y="675"/>
                </a:cubicBezTo>
                <a:lnTo>
                  <a:pt x="1349" y="4"/>
                </a:lnTo>
                <a:cubicBezTo>
                  <a:pt x="1350" y="4"/>
                  <a:pt x="1350" y="3"/>
                  <a:pt x="1351" y="3"/>
                </a:cubicBezTo>
                <a:cubicBezTo>
                  <a:pt x="1358" y="0"/>
                  <a:pt x="1365" y="0"/>
                  <a:pt x="1371" y="1"/>
                </a:cubicBezTo>
                <a:cubicBezTo>
                  <a:pt x="1374" y="1"/>
                  <a:pt x="1376" y="2"/>
                  <a:pt x="1379" y="3"/>
                </a:cubicBezTo>
                <a:cubicBezTo>
                  <a:pt x="1385" y="6"/>
                  <a:pt x="1390" y="10"/>
                  <a:pt x="1394" y="17"/>
                </a:cubicBezTo>
                <a:cubicBezTo>
                  <a:pt x="1395" y="18"/>
                  <a:pt x="1396" y="19"/>
                  <a:pt x="1396" y="21"/>
                </a:cubicBezTo>
                <a:cubicBezTo>
                  <a:pt x="1397" y="22"/>
                  <a:pt x="1398" y="23"/>
                  <a:pt x="1398" y="24"/>
                </a:cubicBezTo>
                <a:lnTo>
                  <a:pt x="1991" y="1798"/>
                </a:lnTo>
                <a:cubicBezTo>
                  <a:pt x="1994" y="1809"/>
                  <a:pt x="1992" y="1821"/>
                  <a:pt x="1986" y="1830"/>
                </a:cubicBezTo>
                <a:cubicBezTo>
                  <a:pt x="1979" y="1838"/>
                  <a:pt x="1969" y="1843"/>
                  <a:pt x="1958" y="1843"/>
                </a:cubicBezTo>
                <a:lnTo>
                  <a:pt x="747" y="1843"/>
                </a:lnTo>
                <a:cubicBezTo>
                  <a:pt x="747" y="1844"/>
                  <a:pt x="747" y="1844"/>
                  <a:pt x="747" y="1844"/>
                </a:cubicBezTo>
                <a:moveTo>
                  <a:pt x="796" y="1775"/>
                </a:moveTo>
                <a:lnTo>
                  <a:pt x="1909" y="1775"/>
                </a:lnTo>
                <a:lnTo>
                  <a:pt x="1364" y="143"/>
                </a:lnTo>
                <a:lnTo>
                  <a:pt x="796" y="1775"/>
                </a:lnTo>
                <a:moveTo>
                  <a:pt x="86" y="720"/>
                </a:moveTo>
                <a:lnTo>
                  <a:pt x="737" y="1731"/>
                </a:lnTo>
                <a:lnTo>
                  <a:pt x="1303" y="105"/>
                </a:lnTo>
                <a:lnTo>
                  <a:pt x="86" y="720"/>
                </a:lnTo>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 name="Google Shape;155;p55"/>
          <p:cNvSpPr/>
          <p:nvPr/>
        </p:nvSpPr>
        <p:spPr>
          <a:xfrm rot="-1645844">
            <a:off x="160773" y="4317650"/>
            <a:ext cx="596253" cy="572698"/>
          </a:xfrm>
          <a:custGeom>
            <a:rect b="b" l="l" r="r" t="t"/>
            <a:pathLst>
              <a:path extrusionOk="0" h="2018" w="2101">
                <a:moveTo>
                  <a:pt x="1087" y="2016"/>
                </a:moveTo>
                <a:cubicBezTo>
                  <a:pt x="1090" y="2017"/>
                  <a:pt x="1093" y="2017"/>
                  <a:pt x="1096" y="2016"/>
                </a:cubicBezTo>
                <a:cubicBezTo>
                  <a:pt x="1097" y="2016"/>
                  <a:pt x="1098" y="2016"/>
                  <a:pt x="1099" y="2016"/>
                </a:cubicBezTo>
                <a:cubicBezTo>
                  <a:pt x="1101" y="2016"/>
                  <a:pt x="1103" y="2015"/>
                  <a:pt x="1105" y="2014"/>
                </a:cubicBezTo>
                <a:cubicBezTo>
                  <a:pt x="1106" y="2014"/>
                  <a:pt x="1107" y="2014"/>
                  <a:pt x="1108" y="2013"/>
                </a:cubicBezTo>
                <a:cubicBezTo>
                  <a:pt x="1109" y="2013"/>
                  <a:pt x="1109" y="2013"/>
                  <a:pt x="1110" y="2012"/>
                </a:cubicBezTo>
                <a:cubicBezTo>
                  <a:pt x="1111" y="2011"/>
                  <a:pt x="1112" y="2010"/>
                  <a:pt x="1114" y="2009"/>
                </a:cubicBezTo>
                <a:lnTo>
                  <a:pt x="1115" y="2008"/>
                </a:lnTo>
                <a:cubicBezTo>
                  <a:pt x="1118" y="2005"/>
                  <a:pt x="1120" y="2003"/>
                  <a:pt x="1121" y="2000"/>
                </a:cubicBezTo>
                <a:lnTo>
                  <a:pt x="2096" y="45"/>
                </a:lnTo>
                <a:cubicBezTo>
                  <a:pt x="2096" y="45"/>
                  <a:pt x="2096" y="44"/>
                  <a:pt x="2097" y="44"/>
                </a:cubicBezTo>
                <a:cubicBezTo>
                  <a:pt x="2100" y="38"/>
                  <a:pt x="2100" y="31"/>
                  <a:pt x="2099" y="24"/>
                </a:cubicBezTo>
                <a:cubicBezTo>
                  <a:pt x="2099" y="23"/>
                  <a:pt x="2098" y="22"/>
                  <a:pt x="2098" y="21"/>
                </a:cubicBezTo>
                <a:cubicBezTo>
                  <a:pt x="2097" y="19"/>
                  <a:pt x="2096" y="17"/>
                  <a:pt x="2095" y="15"/>
                </a:cubicBezTo>
                <a:lnTo>
                  <a:pt x="2095" y="14"/>
                </a:lnTo>
                <a:cubicBezTo>
                  <a:pt x="2094" y="13"/>
                  <a:pt x="2093" y="12"/>
                  <a:pt x="2092" y="11"/>
                </a:cubicBezTo>
                <a:cubicBezTo>
                  <a:pt x="2091" y="10"/>
                  <a:pt x="2089" y="8"/>
                  <a:pt x="2087" y="7"/>
                </a:cubicBezTo>
                <a:cubicBezTo>
                  <a:pt x="2087" y="6"/>
                  <a:pt x="2087" y="6"/>
                  <a:pt x="2086" y="5"/>
                </a:cubicBezTo>
                <a:cubicBezTo>
                  <a:pt x="2086" y="5"/>
                  <a:pt x="2085" y="5"/>
                  <a:pt x="2084" y="4"/>
                </a:cubicBezTo>
                <a:cubicBezTo>
                  <a:pt x="2082" y="3"/>
                  <a:pt x="2080" y="2"/>
                  <a:pt x="2078" y="2"/>
                </a:cubicBezTo>
                <a:cubicBezTo>
                  <a:pt x="2077" y="1"/>
                  <a:pt x="2075" y="1"/>
                  <a:pt x="2074" y="1"/>
                </a:cubicBezTo>
                <a:cubicBezTo>
                  <a:pt x="2072" y="0"/>
                  <a:pt x="2070" y="0"/>
                  <a:pt x="2068" y="0"/>
                </a:cubicBezTo>
                <a:cubicBezTo>
                  <a:pt x="2066" y="0"/>
                  <a:pt x="2065" y="0"/>
                  <a:pt x="2063" y="1"/>
                </a:cubicBezTo>
                <a:cubicBezTo>
                  <a:pt x="2063" y="1"/>
                  <a:pt x="2062" y="1"/>
                  <a:pt x="2061" y="1"/>
                </a:cubicBezTo>
                <a:lnTo>
                  <a:pt x="23" y="536"/>
                </a:lnTo>
                <a:lnTo>
                  <a:pt x="22" y="537"/>
                </a:lnTo>
                <a:cubicBezTo>
                  <a:pt x="20" y="537"/>
                  <a:pt x="18" y="538"/>
                  <a:pt x="16" y="539"/>
                </a:cubicBezTo>
                <a:cubicBezTo>
                  <a:pt x="15" y="539"/>
                  <a:pt x="15" y="540"/>
                  <a:pt x="14" y="540"/>
                </a:cubicBezTo>
                <a:cubicBezTo>
                  <a:pt x="14" y="541"/>
                  <a:pt x="14" y="541"/>
                  <a:pt x="13" y="541"/>
                </a:cubicBezTo>
                <a:cubicBezTo>
                  <a:pt x="9" y="544"/>
                  <a:pt x="5" y="548"/>
                  <a:pt x="3" y="554"/>
                </a:cubicBezTo>
                <a:cubicBezTo>
                  <a:pt x="2" y="554"/>
                  <a:pt x="2" y="555"/>
                  <a:pt x="2" y="556"/>
                </a:cubicBezTo>
                <a:cubicBezTo>
                  <a:pt x="1" y="558"/>
                  <a:pt x="1" y="560"/>
                  <a:pt x="0" y="562"/>
                </a:cubicBezTo>
                <a:lnTo>
                  <a:pt x="0" y="563"/>
                </a:lnTo>
                <a:cubicBezTo>
                  <a:pt x="0" y="564"/>
                  <a:pt x="0" y="565"/>
                  <a:pt x="0" y="566"/>
                </a:cubicBezTo>
                <a:cubicBezTo>
                  <a:pt x="0" y="567"/>
                  <a:pt x="0" y="568"/>
                  <a:pt x="0" y="568"/>
                </a:cubicBezTo>
                <a:lnTo>
                  <a:pt x="73" y="1496"/>
                </a:lnTo>
                <a:cubicBezTo>
                  <a:pt x="73" y="1500"/>
                  <a:pt x="74" y="1503"/>
                  <a:pt x="76" y="1507"/>
                </a:cubicBezTo>
                <a:cubicBezTo>
                  <a:pt x="79" y="1513"/>
                  <a:pt x="83" y="1518"/>
                  <a:pt x="90" y="1521"/>
                </a:cubicBezTo>
                <a:lnTo>
                  <a:pt x="1080" y="2013"/>
                </a:lnTo>
                <a:cubicBezTo>
                  <a:pt x="1082" y="2014"/>
                  <a:pt x="1084" y="2015"/>
                  <a:pt x="1086" y="2015"/>
                </a:cubicBezTo>
                <a:lnTo>
                  <a:pt x="1087" y="2015"/>
                </a:lnTo>
                <a:cubicBezTo>
                  <a:pt x="1087" y="2016"/>
                  <a:pt x="1087" y="2016"/>
                  <a:pt x="1087" y="2016"/>
                </a:cubicBezTo>
                <a:moveTo>
                  <a:pt x="1973" y="88"/>
                </a:moveTo>
                <a:lnTo>
                  <a:pt x="1092" y="1033"/>
                </a:lnTo>
                <a:lnTo>
                  <a:pt x="121" y="575"/>
                </a:lnTo>
                <a:lnTo>
                  <a:pt x="1973" y="88"/>
                </a:lnTo>
                <a:moveTo>
                  <a:pt x="1125" y="1853"/>
                </a:moveTo>
                <a:lnTo>
                  <a:pt x="1130" y="1083"/>
                </a:lnTo>
                <a:lnTo>
                  <a:pt x="1946" y="208"/>
                </a:lnTo>
                <a:lnTo>
                  <a:pt x="1125" y="1853"/>
                </a:lnTo>
                <a:moveTo>
                  <a:pt x="133" y="1474"/>
                </a:moveTo>
                <a:lnTo>
                  <a:pt x="66" y="617"/>
                </a:lnTo>
                <a:lnTo>
                  <a:pt x="1068" y="1090"/>
                </a:lnTo>
                <a:lnTo>
                  <a:pt x="1063" y="1936"/>
                </a:lnTo>
                <a:lnTo>
                  <a:pt x="133" y="1474"/>
                </a:lnTo>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 name="Google Shape;156;p55"/>
          <p:cNvSpPr/>
          <p:nvPr/>
        </p:nvSpPr>
        <p:spPr>
          <a:xfrm>
            <a:off x="131825" y="3678563"/>
            <a:ext cx="177900" cy="177900"/>
          </a:xfrm>
          <a:prstGeom prst="rect">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Jura Medium"/>
              <a:ea typeface="Jura Medium"/>
              <a:cs typeface="Jura Medium"/>
              <a:sym typeface="Jura Medium"/>
            </a:endParaRPr>
          </a:p>
        </p:txBody>
      </p:sp>
      <p:sp>
        <p:nvSpPr>
          <p:cNvPr id="157" name="Google Shape;157;p55"/>
          <p:cNvSpPr/>
          <p:nvPr/>
        </p:nvSpPr>
        <p:spPr>
          <a:xfrm>
            <a:off x="8674325" y="835250"/>
            <a:ext cx="107700" cy="1077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Jura Medium"/>
              <a:ea typeface="Jura Medium"/>
              <a:cs typeface="Jura Medium"/>
              <a:sym typeface="Jura Medium"/>
            </a:endParaRPr>
          </a:p>
        </p:txBody>
      </p:sp>
      <p:sp>
        <p:nvSpPr>
          <p:cNvPr id="158" name="Google Shape;158;p55"/>
          <p:cNvSpPr/>
          <p:nvPr/>
        </p:nvSpPr>
        <p:spPr>
          <a:xfrm rot="-5400000">
            <a:off x="8782025" y="1297731"/>
            <a:ext cx="275100" cy="275100"/>
          </a:xfrm>
          <a:prstGeom prst="flowChartMagneticDrum">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Jura Medium"/>
              <a:ea typeface="Jura Medium"/>
              <a:cs typeface="Jura Medium"/>
              <a:sym typeface="Jura Medium"/>
            </a:endParaRPr>
          </a:p>
        </p:txBody>
      </p:sp>
      <p:pic>
        <p:nvPicPr>
          <p:cNvPr id="159" name="Google Shape;159;p55"/>
          <p:cNvPicPr preferRelativeResize="0"/>
          <p:nvPr/>
        </p:nvPicPr>
        <p:blipFill rotWithShape="1">
          <a:blip r:embed="rId3">
            <a:alphaModFix/>
          </a:blip>
          <a:srcRect b="0" l="0" r="0" t="0"/>
          <a:stretch/>
        </p:blipFill>
        <p:spPr>
          <a:xfrm>
            <a:off x="713225" y="4604001"/>
            <a:ext cx="1813444" cy="1009500"/>
          </a:xfrm>
          <a:prstGeom prst="rect">
            <a:avLst/>
          </a:prstGeom>
          <a:noFill/>
          <a:ln>
            <a:noFill/>
          </a:ln>
        </p:spPr>
      </p:pic>
      <p:sp>
        <p:nvSpPr>
          <p:cNvPr id="160" name="Google Shape;160;p55"/>
          <p:cNvSpPr/>
          <p:nvPr/>
        </p:nvSpPr>
        <p:spPr>
          <a:xfrm>
            <a:off x="2788600" y="4748475"/>
            <a:ext cx="107700" cy="107700"/>
          </a:xfrm>
          <a:prstGeom prst="ellipse">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Jura Medium"/>
              <a:ea typeface="Jura Medium"/>
              <a:cs typeface="Jura Medium"/>
              <a:sym typeface="Jura Medium"/>
            </a:endParaRPr>
          </a:p>
        </p:txBody>
      </p:sp>
      <p:sp>
        <p:nvSpPr>
          <p:cNvPr id="161" name="Google Shape;161;p55"/>
          <p:cNvSpPr txBox="1"/>
          <p:nvPr>
            <p:ph idx="12" type="sldNum"/>
          </p:nvPr>
        </p:nvSpPr>
        <p:spPr>
          <a:xfrm>
            <a:off x="6457950" y="4767263"/>
            <a:ext cx="2057400" cy="274637"/>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BLANK_1_1_1_1">
    <p:spTree>
      <p:nvGrpSpPr>
        <p:cNvPr id="162" name="Shape 162"/>
        <p:cNvGrpSpPr/>
        <p:nvPr/>
      </p:nvGrpSpPr>
      <p:grpSpPr>
        <a:xfrm>
          <a:off x="0" y="0"/>
          <a:ext cx="0" cy="0"/>
          <a:chOff x="0" y="0"/>
          <a:chExt cx="0" cy="0"/>
        </a:xfrm>
      </p:grpSpPr>
      <p:sp>
        <p:nvSpPr>
          <p:cNvPr id="163" name="Google Shape;163;p56"/>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3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164" name="Google Shape;164;p56"/>
          <p:cNvSpPr/>
          <p:nvPr/>
        </p:nvSpPr>
        <p:spPr>
          <a:xfrm rot="-4571395">
            <a:off x="107828" y="1299634"/>
            <a:ext cx="543601" cy="469342"/>
          </a:xfrm>
          <a:custGeom>
            <a:rect b="b" l="l" r="r" t="t"/>
            <a:pathLst>
              <a:path extrusionOk="0" h="1808" w="2094">
                <a:moveTo>
                  <a:pt x="2091" y="550"/>
                </a:moveTo>
                <a:cubicBezTo>
                  <a:pt x="2091" y="549"/>
                  <a:pt x="2091" y="548"/>
                  <a:pt x="2091" y="547"/>
                </a:cubicBezTo>
                <a:cubicBezTo>
                  <a:pt x="2092" y="545"/>
                  <a:pt x="2092" y="543"/>
                  <a:pt x="2093" y="541"/>
                </a:cubicBezTo>
                <a:cubicBezTo>
                  <a:pt x="2093" y="539"/>
                  <a:pt x="2093" y="537"/>
                  <a:pt x="2093" y="535"/>
                </a:cubicBezTo>
                <a:cubicBezTo>
                  <a:pt x="2093" y="533"/>
                  <a:pt x="2093" y="531"/>
                  <a:pt x="2092" y="530"/>
                </a:cubicBezTo>
                <a:cubicBezTo>
                  <a:pt x="2092" y="528"/>
                  <a:pt x="2091" y="526"/>
                  <a:pt x="2090" y="524"/>
                </a:cubicBezTo>
                <a:cubicBezTo>
                  <a:pt x="2090" y="523"/>
                  <a:pt x="2090" y="522"/>
                  <a:pt x="2089" y="521"/>
                </a:cubicBezTo>
                <a:cubicBezTo>
                  <a:pt x="2089" y="520"/>
                  <a:pt x="2088" y="520"/>
                  <a:pt x="2087" y="519"/>
                </a:cubicBezTo>
                <a:cubicBezTo>
                  <a:pt x="2086" y="517"/>
                  <a:pt x="2085" y="516"/>
                  <a:pt x="2083" y="514"/>
                </a:cubicBezTo>
                <a:cubicBezTo>
                  <a:pt x="2081" y="513"/>
                  <a:pt x="2080" y="512"/>
                  <a:pt x="2078" y="511"/>
                </a:cubicBezTo>
                <a:cubicBezTo>
                  <a:pt x="2077" y="510"/>
                  <a:pt x="2077" y="509"/>
                  <a:pt x="2076" y="509"/>
                </a:cubicBezTo>
                <a:lnTo>
                  <a:pt x="1008" y="2"/>
                </a:lnTo>
                <a:cubicBezTo>
                  <a:pt x="1007" y="2"/>
                  <a:pt x="1006" y="2"/>
                  <a:pt x="1005" y="2"/>
                </a:cubicBezTo>
                <a:cubicBezTo>
                  <a:pt x="1004" y="1"/>
                  <a:pt x="1002" y="0"/>
                  <a:pt x="999" y="0"/>
                </a:cubicBezTo>
                <a:cubicBezTo>
                  <a:pt x="997" y="0"/>
                  <a:pt x="995" y="0"/>
                  <a:pt x="993" y="0"/>
                </a:cubicBezTo>
                <a:cubicBezTo>
                  <a:pt x="992" y="0"/>
                  <a:pt x="990" y="0"/>
                  <a:pt x="988" y="1"/>
                </a:cubicBezTo>
                <a:cubicBezTo>
                  <a:pt x="986" y="1"/>
                  <a:pt x="984" y="2"/>
                  <a:pt x="982" y="3"/>
                </a:cubicBezTo>
                <a:cubicBezTo>
                  <a:pt x="981" y="3"/>
                  <a:pt x="980" y="3"/>
                  <a:pt x="979" y="4"/>
                </a:cubicBezTo>
                <a:lnTo>
                  <a:pt x="450" y="325"/>
                </a:lnTo>
                <a:cubicBezTo>
                  <a:pt x="449" y="325"/>
                  <a:pt x="449" y="326"/>
                  <a:pt x="448" y="327"/>
                </a:cubicBezTo>
                <a:cubicBezTo>
                  <a:pt x="446" y="328"/>
                  <a:pt x="445" y="329"/>
                  <a:pt x="443" y="331"/>
                </a:cubicBezTo>
                <a:cubicBezTo>
                  <a:pt x="442" y="332"/>
                  <a:pt x="441" y="334"/>
                  <a:pt x="440" y="336"/>
                </a:cubicBezTo>
                <a:cubicBezTo>
                  <a:pt x="439" y="337"/>
                  <a:pt x="438" y="337"/>
                  <a:pt x="438" y="338"/>
                </a:cubicBezTo>
                <a:lnTo>
                  <a:pt x="2" y="1256"/>
                </a:lnTo>
                <a:cubicBezTo>
                  <a:pt x="2" y="1257"/>
                  <a:pt x="2" y="1258"/>
                  <a:pt x="2" y="1259"/>
                </a:cubicBezTo>
                <a:cubicBezTo>
                  <a:pt x="1" y="1261"/>
                  <a:pt x="0" y="1263"/>
                  <a:pt x="0" y="1265"/>
                </a:cubicBezTo>
                <a:cubicBezTo>
                  <a:pt x="0" y="1267"/>
                  <a:pt x="0" y="1269"/>
                  <a:pt x="0" y="1271"/>
                </a:cubicBezTo>
                <a:cubicBezTo>
                  <a:pt x="0" y="1273"/>
                  <a:pt x="0" y="1275"/>
                  <a:pt x="1" y="1277"/>
                </a:cubicBezTo>
                <a:cubicBezTo>
                  <a:pt x="1" y="1279"/>
                  <a:pt x="2" y="1281"/>
                  <a:pt x="3" y="1283"/>
                </a:cubicBezTo>
                <a:cubicBezTo>
                  <a:pt x="3" y="1284"/>
                  <a:pt x="3" y="1285"/>
                  <a:pt x="4" y="1286"/>
                </a:cubicBezTo>
                <a:cubicBezTo>
                  <a:pt x="4" y="1287"/>
                  <a:pt x="5" y="1287"/>
                  <a:pt x="6" y="1288"/>
                </a:cubicBezTo>
                <a:lnTo>
                  <a:pt x="8" y="1291"/>
                </a:lnTo>
                <a:cubicBezTo>
                  <a:pt x="11" y="1294"/>
                  <a:pt x="14" y="1296"/>
                  <a:pt x="17" y="1298"/>
                </a:cubicBezTo>
                <a:lnTo>
                  <a:pt x="1084" y="1804"/>
                </a:lnTo>
                <a:cubicBezTo>
                  <a:pt x="1088" y="1806"/>
                  <a:pt x="1091" y="1806"/>
                  <a:pt x="1095" y="1807"/>
                </a:cubicBezTo>
                <a:cubicBezTo>
                  <a:pt x="1096" y="1807"/>
                  <a:pt x="1097" y="1807"/>
                  <a:pt x="1097" y="1807"/>
                </a:cubicBezTo>
                <a:cubicBezTo>
                  <a:pt x="1101" y="1807"/>
                  <a:pt x="1104" y="1806"/>
                  <a:pt x="1108" y="1805"/>
                </a:cubicBezTo>
                <a:cubicBezTo>
                  <a:pt x="1108" y="1805"/>
                  <a:pt x="1109" y="1805"/>
                  <a:pt x="1110" y="1804"/>
                </a:cubicBezTo>
                <a:cubicBezTo>
                  <a:pt x="1111" y="1804"/>
                  <a:pt x="1113" y="1803"/>
                  <a:pt x="1114" y="1802"/>
                </a:cubicBezTo>
                <a:lnTo>
                  <a:pt x="1643" y="1482"/>
                </a:lnTo>
                <a:cubicBezTo>
                  <a:pt x="1644" y="1481"/>
                  <a:pt x="1644" y="1481"/>
                  <a:pt x="1645" y="1480"/>
                </a:cubicBezTo>
                <a:cubicBezTo>
                  <a:pt x="1647" y="1479"/>
                  <a:pt x="1648" y="1477"/>
                  <a:pt x="1649" y="1476"/>
                </a:cubicBezTo>
                <a:cubicBezTo>
                  <a:pt x="1651" y="1474"/>
                  <a:pt x="1652" y="1473"/>
                  <a:pt x="1653" y="1471"/>
                </a:cubicBezTo>
                <a:cubicBezTo>
                  <a:pt x="1654" y="1470"/>
                  <a:pt x="1654" y="1470"/>
                  <a:pt x="1655" y="1469"/>
                </a:cubicBezTo>
                <a:lnTo>
                  <a:pt x="2091" y="550"/>
                </a:lnTo>
                <a:moveTo>
                  <a:pt x="1334" y="1351"/>
                </a:moveTo>
                <a:lnTo>
                  <a:pt x="1561" y="1458"/>
                </a:lnTo>
                <a:lnTo>
                  <a:pt x="1171" y="1695"/>
                </a:lnTo>
                <a:lnTo>
                  <a:pt x="1334" y="1351"/>
                </a:lnTo>
                <a:moveTo>
                  <a:pt x="1612" y="1413"/>
                </a:moveTo>
                <a:lnTo>
                  <a:pt x="1361" y="1294"/>
                </a:lnTo>
                <a:lnTo>
                  <a:pt x="1558" y="879"/>
                </a:lnTo>
                <a:lnTo>
                  <a:pt x="1989" y="618"/>
                </a:lnTo>
                <a:lnTo>
                  <a:pt x="1612" y="1413"/>
                </a:lnTo>
                <a:moveTo>
                  <a:pt x="535" y="927"/>
                </a:moveTo>
                <a:lnTo>
                  <a:pt x="104" y="1188"/>
                </a:lnTo>
                <a:lnTo>
                  <a:pt x="481" y="393"/>
                </a:lnTo>
                <a:lnTo>
                  <a:pt x="732" y="512"/>
                </a:lnTo>
                <a:lnTo>
                  <a:pt x="535" y="927"/>
                </a:lnTo>
                <a:moveTo>
                  <a:pt x="759" y="455"/>
                </a:moveTo>
                <a:lnTo>
                  <a:pt x="532" y="348"/>
                </a:lnTo>
                <a:lnTo>
                  <a:pt x="922" y="111"/>
                </a:lnTo>
                <a:lnTo>
                  <a:pt x="759" y="455"/>
                </a:lnTo>
                <a:moveTo>
                  <a:pt x="788" y="539"/>
                </a:moveTo>
                <a:lnTo>
                  <a:pt x="1492" y="872"/>
                </a:lnTo>
                <a:lnTo>
                  <a:pt x="1304" y="1267"/>
                </a:lnTo>
                <a:lnTo>
                  <a:pt x="601" y="934"/>
                </a:lnTo>
                <a:lnTo>
                  <a:pt x="788" y="539"/>
                </a:lnTo>
                <a:moveTo>
                  <a:pt x="1996" y="540"/>
                </a:moveTo>
                <a:lnTo>
                  <a:pt x="1532" y="822"/>
                </a:lnTo>
                <a:lnTo>
                  <a:pt x="815" y="482"/>
                </a:lnTo>
                <a:lnTo>
                  <a:pt x="1010" y="72"/>
                </a:lnTo>
                <a:lnTo>
                  <a:pt x="1996" y="540"/>
                </a:lnTo>
                <a:moveTo>
                  <a:pt x="96" y="1266"/>
                </a:moveTo>
                <a:lnTo>
                  <a:pt x="561" y="984"/>
                </a:lnTo>
                <a:lnTo>
                  <a:pt x="1278" y="1324"/>
                </a:lnTo>
                <a:lnTo>
                  <a:pt x="1083" y="1734"/>
                </a:lnTo>
                <a:lnTo>
                  <a:pt x="96" y="1266"/>
                </a:lnTo>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65" name="Google Shape;165;p56"/>
          <p:cNvPicPr preferRelativeResize="0"/>
          <p:nvPr/>
        </p:nvPicPr>
        <p:blipFill rotWithShape="1">
          <a:blip r:embed="rId2">
            <a:alphaModFix/>
          </a:blip>
          <a:srcRect b="0" l="0" r="0" t="0"/>
          <a:stretch/>
        </p:blipFill>
        <p:spPr>
          <a:xfrm rot="-870921">
            <a:off x="8043412" y="4065515"/>
            <a:ext cx="909853" cy="877719"/>
          </a:xfrm>
          <a:prstGeom prst="rect">
            <a:avLst/>
          </a:prstGeom>
          <a:noFill/>
          <a:ln>
            <a:noFill/>
          </a:ln>
        </p:spPr>
      </p:pic>
      <p:pic>
        <p:nvPicPr>
          <p:cNvPr id="166" name="Google Shape;166;p56"/>
          <p:cNvPicPr preferRelativeResize="0"/>
          <p:nvPr/>
        </p:nvPicPr>
        <p:blipFill rotWithShape="1">
          <a:blip r:embed="rId3">
            <a:alphaModFix/>
          </a:blip>
          <a:srcRect b="0" l="0" r="0" t="0"/>
          <a:stretch/>
        </p:blipFill>
        <p:spPr>
          <a:xfrm rot="-2401536">
            <a:off x="-546949" y="511915"/>
            <a:ext cx="1312911" cy="726473"/>
          </a:xfrm>
          <a:prstGeom prst="rect">
            <a:avLst/>
          </a:prstGeom>
          <a:noFill/>
          <a:ln>
            <a:noFill/>
          </a:ln>
        </p:spPr>
      </p:pic>
      <p:grpSp>
        <p:nvGrpSpPr>
          <p:cNvPr id="167" name="Google Shape;167;p56"/>
          <p:cNvGrpSpPr/>
          <p:nvPr/>
        </p:nvGrpSpPr>
        <p:grpSpPr>
          <a:xfrm rot="1207837">
            <a:off x="8633737" y="1854358"/>
            <a:ext cx="596813" cy="596813"/>
            <a:chOff x="6357825" y="1432425"/>
            <a:chExt cx="462300" cy="462300"/>
          </a:xfrm>
        </p:grpSpPr>
        <p:sp>
          <p:nvSpPr>
            <p:cNvPr id="168" name="Google Shape;168;p56"/>
            <p:cNvSpPr/>
            <p:nvPr/>
          </p:nvSpPr>
          <p:spPr>
            <a:xfrm>
              <a:off x="6357825" y="1508625"/>
              <a:ext cx="386100" cy="3861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Jura Medium"/>
                <a:ea typeface="Jura Medium"/>
                <a:cs typeface="Jura Medium"/>
                <a:sym typeface="Jura Medium"/>
              </a:endParaRPr>
            </a:p>
          </p:txBody>
        </p:sp>
        <p:sp>
          <p:nvSpPr>
            <p:cNvPr id="169" name="Google Shape;169;p56"/>
            <p:cNvSpPr/>
            <p:nvPr/>
          </p:nvSpPr>
          <p:spPr>
            <a:xfrm>
              <a:off x="6434025" y="1432425"/>
              <a:ext cx="386100" cy="3861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Jura Medium"/>
                <a:ea typeface="Jura Medium"/>
                <a:cs typeface="Jura Medium"/>
                <a:sym typeface="Jura Medium"/>
              </a:endParaRPr>
            </a:p>
          </p:txBody>
        </p:sp>
      </p:grpSp>
      <p:sp>
        <p:nvSpPr>
          <p:cNvPr id="170" name="Google Shape;170;p56"/>
          <p:cNvSpPr/>
          <p:nvPr/>
        </p:nvSpPr>
        <p:spPr>
          <a:xfrm>
            <a:off x="8773175" y="2806925"/>
            <a:ext cx="107700" cy="107700"/>
          </a:xfrm>
          <a:prstGeom prst="ellipse">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Jura Medium"/>
              <a:ea typeface="Jura Medium"/>
              <a:cs typeface="Jura Medium"/>
              <a:sym typeface="Jura Medium"/>
            </a:endParaRPr>
          </a:p>
        </p:txBody>
      </p:sp>
      <p:pic>
        <p:nvPicPr>
          <p:cNvPr id="171" name="Google Shape;171;p56"/>
          <p:cNvPicPr preferRelativeResize="0"/>
          <p:nvPr/>
        </p:nvPicPr>
        <p:blipFill rotWithShape="1">
          <a:blip r:embed="rId4">
            <a:alphaModFix/>
          </a:blip>
          <a:srcRect b="0" l="0" r="0" t="0"/>
          <a:stretch/>
        </p:blipFill>
        <p:spPr>
          <a:xfrm rot="3415189">
            <a:off x="8272106" y="3350101"/>
            <a:ext cx="1320763" cy="714096"/>
          </a:xfrm>
          <a:prstGeom prst="rect">
            <a:avLst/>
          </a:prstGeom>
          <a:noFill/>
          <a:ln>
            <a:noFill/>
          </a:ln>
        </p:spPr>
      </p:pic>
      <p:sp>
        <p:nvSpPr>
          <p:cNvPr id="172" name="Google Shape;172;p56"/>
          <p:cNvSpPr/>
          <p:nvPr/>
        </p:nvSpPr>
        <p:spPr>
          <a:xfrm>
            <a:off x="86850" y="2240825"/>
            <a:ext cx="107700" cy="107700"/>
          </a:xfrm>
          <a:prstGeom prst="ellipse">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Jura Medium"/>
              <a:ea typeface="Jura Medium"/>
              <a:cs typeface="Jura Medium"/>
              <a:sym typeface="Jura Medium"/>
            </a:endParaRPr>
          </a:p>
        </p:txBody>
      </p:sp>
      <p:sp>
        <p:nvSpPr>
          <p:cNvPr id="173" name="Google Shape;173;p56"/>
          <p:cNvSpPr/>
          <p:nvPr/>
        </p:nvSpPr>
        <p:spPr>
          <a:xfrm>
            <a:off x="392425" y="2771813"/>
            <a:ext cx="177900" cy="177900"/>
          </a:xfrm>
          <a:prstGeom prst="rect">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Jura Medium"/>
              <a:ea typeface="Jura Medium"/>
              <a:cs typeface="Jura Medium"/>
              <a:sym typeface="Jura Medium"/>
            </a:endParaRPr>
          </a:p>
        </p:txBody>
      </p:sp>
      <p:sp>
        <p:nvSpPr>
          <p:cNvPr id="174" name="Google Shape;174;p56"/>
          <p:cNvSpPr/>
          <p:nvPr/>
        </p:nvSpPr>
        <p:spPr>
          <a:xfrm>
            <a:off x="7819975" y="4725679"/>
            <a:ext cx="765900" cy="320700"/>
          </a:xfrm>
          <a:prstGeom prst="rtTriangl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Jura Medium"/>
              <a:ea typeface="Jura Medium"/>
              <a:cs typeface="Jura Medium"/>
              <a:sym typeface="Jura Medium"/>
            </a:endParaRPr>
          </a:p>
        </p:txBody>
      </p:sp>
      <p:sp>
        <p:nvSpPr>
          <p:cNvPr id="175" name="Google Shape;175;p56"/>
          <p:cNvSpPr txBox="1"/>
          <p:nvPr>
            <p:ph idx="12" type="sldNum"/>
          </p:nvPr>
        </p:nvSpPr>
        <p:spPr>
          <a:xfrm>
            <a:off x="6457950" y="4767263"/>
            <a:ext cx="2057400" cy="274637"/>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176" name="Shape 176"/>
        <p:cNvGrpSpPr/>
        <p:nvPr/>
      </p:nvGrpSpPr>
      <p:grpSpPr>
        <a:xfrm>
          <a:off x="0" y="0"/>
          <a:ext cx="0" cy="0"/>
          <a:chOff x="0" y="0"/>
          <a:chExt cx="0" cy="0"/>
        </a:xfrm>
      </p:grpSpPr>
      <p:sp>
        <p:nvSpPr>
          <p:cNvPr id="177" name="Google Shape;177;p57"/>
          <p:cNvSpPr txBox="1"/>
          <p:nvPr>
            <p:ph type="title"/>
          </p:nvPr>
        </p:nvSpPr>
        <p:spPr>
          <a:xfrm>
            <a:off x="2223600" y="550225"/>
            <a:ext cx="4696800" cy="7689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6000"/>
              <a:buNone/>
              <a:defRPr b="1" sz="4500">
                <a:solidFill>
                  <a:schemeClr val="lt2"/>
                </a:solidFill>
                <a:latin typeface="Orbitron"/>
                <a:ea typeface="Orbitron"/>
                <a:cs typeface="Orbitron"/>
                <a:sym typeface="Orbitron"/>
              </a:defRPr>
            </a:lvl1pPr>
            <a:lvl2pPr lvl="1" algn="ctr">
              <a:lnSpc>
                <a:spcPct val="100000"/>
              </a:lnSpc>
              <a:spcBef>
                <a:spcPts val="0"/>
              </a:spcBef>
              <a:spcAft>
                <a:spcPts val="0"/>
              </a:spcAft>
              <a:buClr>
                <a:schemeClr val="lt1"/>
              </a:buClr>
              <a:buSzPts val="6000"/>
              <a:buNone/>
              <a:defRPr sz="6000">
                <a:solidFill>
                  <a:schemeClr val="lt1"/>
                </a:solidFill>
              </a:defRPr>
            </a:lvl2pPr>
            <a:lvl3pPr lvl="2" algn="ctr">
              <a:lnSpc>
                <a:spcPct val="100000"/>
              </a:lnSpc>
              <a:spcBef>
                <a:spcPts val="0"/>
              </a:spcBef>
              <a:spcAft>
                <a:spcPts val="0"/>
              </a:spcAft>
              <a:buClr>
                <a:schemeClr val="lt1"/>
              </a:buClr>
              <a:buSzPts val="6000"/>
              <a:buNone/>
              <a:defRPr sz="6000">
                <a:solidFill>
                  <a:schemeClr val="lt1"/>
                </a:solidFill>
              </a:defRPr>
            </a:lvl3pPr>
            <a:lvl4pPr lvl="3" algn="ctr">
              <a:lnSpc>
                <a:spcPct val="100000"/>
              </a:lnSpc>
              <a:spcBef>
                <a:spcPts val="0"/>
              </a:spcBef>
              <a:spcAft>
                <a:spcPts val="0"/>
              </a:spcAft>
              <a:buClr>
                <a:schemeClr val="lt1"/>
              </a:buClr>
              <a:buSzPts val="6000"/>
              <a:buNone/>
              <a:defRPr sz="6000">
                <a:solidFill>
                  <a:schemeClr val="lt1"/>
                </a:solidFill>
              </a:defRPr>
            </a:lvl4pPr>
            <a:lvl5pPr lvl="4" algn="ctr">
              <a:lnSpc>
                <a:spcPct val="100000"/>
              </a:lnSpc>
              <a:spcBef>
                <a:spcPts val="0"/>
              </a:spcBef>
              <a:spcAft>
                <a:spcPts val="0"/>
              </a:spcAft>
              <a:buClr>
                <a:schemeClr val="lt1"/>
              </a:buClr>
              <a:buSzPts val="6000"/>
              <a:buNone/>
              <a:defRPr sz="6000">
                <a:solidFill>
                  <a:schemeClr val="lt1"/>
                </a:solidFill>
              </a:defRPr>
            </a:lvl5pPr>
            <a:lvl6pPr lvl="5" algn="ctr">
              <a:lnSpc>
                <a:spcPct val="100000"/>
              </a:lnSpc>
              <a:spcBef>
                <a:spcPts val="0"/>
              </a:spcBef>
              <a:spcAft>
                <a:spcPts val="0"/>
              </a:spcAft>
              <a:buClr>
                <a:schemeClr val="lt1"/>
              </a:buClr>
              <a:buSzPts val="6000"/>
              <a:buNone/>
              <a:defRPr sz="6000">
                <a:solidFill>
                  <a:schemeClr val="lt1"/>
                </a:solidFill>
              </a:defRPr>
            </a:lvl6pPr>
            <a:lvl7pPr lvl="6" algn="ctr">
              <a:lnSpc>
                <a:spcPct val="100000"/>
              </a:lnSpc>
              <a:spcBef>
                <a:spcPts val="0"/>
              </a:spcBef>
              <a:spcAft>
                <a:spcPts val="0"/>
              </a:spcAft>
              <a:buClr>
                <a:schemeClr val="lt1"/>
              </a:buClr>
              <a:buSzPts val="6000"/>
              <a:buNone/>
              <a:defRPr sz="6000">
                <a:solidFill>
                  <a:schemeClr val="lt1"/>
                </a:solidFill>
              </a:defRPr>
            </a:lvl7pPr>
            <a:lvl8pPr lvl="7" algn="ctr">
              <a:lnSpc>
                <a:spcPct val="100000"/>
              </a:lnSpc>
              <a:spcBef>
                <a:spcPts val="0"/>
              </a:spcBef>
              <a:spcAft>
                <a:spcPts val="0"/>
              </a:spcAft>
              <a:buClr>
                <a:schemeClr val="lt1"/>
              </a:buClr>
              <a:buSzPts val="6000"/>
              <a:buNone/>
              <a:defRPr sz="6000">
                <a:solidFill>
                  <a:schemeClr val="lt1"/>
                </a:solidFill>
              </a:defRPr>
            </a:lvl8pPr>
            <a:lvl9pPr lvl="8" algn="ctr">
              <a:lnSpc>
                <a:spcPct val="100000"/>
              </a:lnSpc>
              <a:spcBef>
                <a:spcPts val="0"/>
              </a:spcBef>
              <a:spcAft>
                <a:spcPts val="0"/>
              </a:spcAft>
              <a:buClr>
                <a:schemeClr val="lt1"/>
              </a:buClr>
              <a:buSzPts val="6000"/>
              <a:buNone/>
              <a:defRPr sz="6000">
                <a:solidFill>
                  <a:schemeClr val="lt1"/>
                </a:solidFill>
              </a:defRPr>
            </a:lvl9pPr>
          </a:lstStyle>
          <a:p/>
        </p:txBody>
      </p:sp>
      <p:sp>
        <p:nvSpPr>
          <p:cNvPr id="178" name="Google Shape;178;p57"/>
          <p:cNvSpPr txBox="1"/>
          <p:nvPr>
            <p:ph idx="1" type="subTitle"/>
          </p:nvPr>
        </p:nvSpPr>
        <p:spPr>
          <a:xfrm>
            <a:off x="2223600" y="1239145"/>
            <a:ext cx="4696800" cy="411600"/>
          </a:xfrm>
          <a:prstGeom prst="rect">
            <a:avLst/>
          </a:prstGeom>
          <a:solidFill>
            <a:schemeClr val="lt1"/>
          </a:solidFill>
          <a:ln>
            <a:noFill/>
          </a:ln>
          <a:effectLst>
            <a:outerShdw blurRad="85725" rotWithShape="0" algn="bl" dir="5400000" dist="19050">
              <a:schemeClr val="dk1">
                <a:alpha val="49803"/>
              </a:schemeClr>
            </a:outerShdw>
          </a:effectLst>
        </p:spPr>
        <p:txBody>
          <a:bodyPr anchorCtr="0" anchor="t" bIns="91425" lIns="91425" spcFirstLastPara="1" rIns="91425" wrap="square" tIns="91425">
            <a:noAutofit/>
          </a:bodyPr>
          <a:lstStyle>
            <a:lvl1pPr lvl="0" algn="ctr">
              <a:lnSpc>
                <a:spcPct val="115000"/>
              </a:lnSpc>
              <a:spcBef>
                <a:spcPts val="0"/>
              </a:spcBef>
              <a:spcAft>
                <a:spcPts val="0"/>
              </a:spcAft>
              <a:buClr>
                <a:schemeClr val="dk1"/>
              </a:buClr>
              <a:buSzPts val="2400"/>
              <a:buNone/>
              <a:defRPr sz="16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p:txBody>
      </p:sp>
      <p:sp>
        <p:nvSpPr>
          <p:cNvPr id="179" name="Google Shape;179;p57"/>
          <p:cNvSpPr txBox="1"/>
          <p:nvPr>
            <p:ph idx="2" type="title"/>
          </p:nvPr>
        </p:nvSpPr>
        <p:spPr>
          <a:xfrm>
            <a:off x="2223600" y="2021490"/>
            <a:ext cx="4696800" cy="7689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6000"/>
              <a:buNone/>
              <a:defRPr b="1" sz="4500">
                <a:solidFill>
                  <a:schemeClr val="accent1"/>
                </a:solidFill>
                <a:latin typeface="Orbitron"/>
                <a:ea typeface="Orbitron"/>
                <a:cs typeface="Orbitron"/>
                <a:sym typeface="Orbitron"/>
              </a:defRPr>
            </a:lvl1pPr>
            <a:lvl2pPr lvl="1" algn="ctr">
              <a:lnSpc>
                <a:spcPct val="100000"/>
              </a:lnSpc>
              <a:spcBef>
                <a:spcPts val="0"/>
              </a:spcBef>
              <a:spcAft>
                <a:spcPts val="0"/>
              </a:spcAft>
              <a:buClr>
                <a:schemeClr val="lt1"/>
              </a:buClr>
              <a:buSzPts val="6000"/>
              <a:buNone/>
              <a:defRPr sz="6000">
                <a:solidFill>
                  <a:schemeClr val="lt1"/>
                </a:solidFill>
              </a:defRPr>
            </a:lvl2pPr>
            <a:lvl3pPr lvl="2" algn="ctr">
              <a:lnSpc>
                <a:spcPct val="100000"/>
              </a:lnSpc>
              <a:spcBef>
                <a:spcPts val="0"/>
              </a:spcBef>
              <a:spcAft>
                <a:spcPts val="0"/>
              </a:spcAft>
              <a:buClr>
                <a:schemeClr val="lt1"/>
              </a:buClr>
              <a:buSzPts val="6000"/>
              <a:buNone/>
              <a:defRPr sz="6000">
                <a:solidFill>
                  <a:schemeClr val="lt1"/>
                </a:solidFill>
              </a:defRPr>
            </a:lvl3pPr>
            <a:lvl4pPr lvl="3" algn="ctr">
              <a:lnSpc>
                <a:spcPct val="100000"/>
              </a:lnSpc>
              <a:spcBef>
                <a:spcPts val="0"/>
              </a:spcBef>
              <a:spcAft>
                <a:spcPts val="0"/>
              </a:spcAft>
              <a:buClr>
                <a:schemeClr val="lt1"/>
              </a:buClr>
              <a:buSzPts val="6000"/>
              <a:buNone/>
              <a:defRPr sz="6000">
                <a:solidFill>
                  <a:schemeClr val="lt1"/>
                </a:solidFill>
              </a:defRPr>
            </a:lvl4pPr>
            <a:lvl5pPr lvl="4" algn="ctr">
              <a:lnSpc>
                <a:spcPct val="100000"/>
              </a:lnSpc>
              <a:spcBef>
                <a:spcPts val="0"/>
              </a:spcBef>
              <a:spcAft>
                <a:spcPts val="0"/>
              </a:spcAft>
              <a:buClr>
                <a:schemeClr val="lt1"/>
              </a:buClr>
              <a:buSzPts val="6000"/>
              <a:buNone/>
              <a:defRPr sz="6000">
                <a:solidFill>
                  <a:schemeClr val="lt1"/>
                </a:solidFill>
              </a:defRPr>
            </a:lvl5pPr>
            <a:lvl6pPr lvl="5" algn="ctr">
              <a:lnSpc>
                <a:spcPct val="100000"/>
              </a:lnSpc>
              <a:spcBef>
                <a:spcPts val="0"/>
              </a:spcBef>
              <a:spcAft>
                <a:spcPts val="0"/>
              </a:spcAft>
              <a:buClr>
                <a:schemeClr val="lt1"/>
              </a:buClr>
              <a:buSzPts val="6000"/>
              <a:buNone/>
              <a:defRPr sz="6000">
                <a:solidFill>
                  <a:schemeClr val="lt1"/>
                </a:solidFill>
              </a:defRPr>
            </a:lvl6pPr>
            <a:lvl7pPr lvl="6" algn="ctr">
              <a:lnSpc>
                <a:spcPct val="100000"/>
              </a:lnSpc>
              <a:spcBef>
                <a:spcPts val="0"/>
              </a:spcBef>
              <a:spcAft>
                <a:spcPts val="0"/>
              </a:spcAft>
              <a:buClr>
                <a:schemeClr val="lt1"/>
              </a:buClr>
              <a:buSzPts val="6000"/>
              <a:buNone/>
              <a:defRPr sz="6000">
                <a:solidFill>
                  <a:schemeClr val="lt1"/>
                </a:solidFill>
              </a:defRPr>
            </a:lvl7pPr>
            <a:lvl8pPr lvl="7" algn="ctr">
              <a:lnSpc>
                <a:spcPct val="100000"/>
              </a:lnSpc>
              <a:spcBef>
                <a:spcPts val="0"/>
              </a:spcBef>
              <a:spcAft>
                <a:spcPts val="0"/>
              </a:spcAft>
              <a:buClr>
                <a:schemeClr val="lt1"/>
              </a:buClr>
              <a:buSzPts val="6000"/>
              <a:buNone/>
              <a:defRPr sz="6000">
                <a:solidFill>
                  <a:schemeClr val="lt1"/>
                </a:solidFill>
              </a:defRPr>
            </a:lvl8pPr>
            <a:lvl9pPr lvl="8" algn="ctr">
              <a:lnSpc>
                <a:spcPct val="100000"/>
              </a:lnSpc>
              <a:spcBef>
                <a:spcPts val="0"/>
              </a:spcBef>
              <a:spcAft>
                <a:spcPts val="0"/>
              </a:spcAft>
              <a:buClr>
                <a:schemeClr val="lt1"/>
              </a:buClr>
              <a:buSzPts val="6000"/>
              <a:buNone/>
              <a:defRPr sz="6000">
                <a:solidFill>
                  <a:schemeClr val="lt1"/>
                </a:solidFill>
              </a:defRPr>
            </a:lvl9pPr>
          </a:lstStyle>
          <a:p/>
        </p:txBody>
      </p:sp>
      <p:sp>
        <p:nvSpPr>
          <p:cNvPr id="180" name="Google Shape;180;p57"/>
          <p:cNvSpPr txBox="1"/>
          <p:nvPr>
            <p:ph idx="3" type="subTitle"/>
          </p:nvPr>
        </p:nvSpPr>
        <p:spPr>
          <a:xfrm>
            <a:off x="2223600" y="2710410"/>
            <a:ext cx="4696800" cy="411600"/>
          </a:xfrm>
          <a:prstGeom prst="rect">
            <a:avLst/>
          </a:prstGeom>
          <a:solidFill>
            <a:schemeClr val="lt1"/>
          </a:solidFill>
          <a:ln>
            <a:noFill/>
          </a:ln>
          <a:effectLst>
            <a:outerShdw blurRad="85725" rotWithShape="0" algn="bl" dir="5400000" dist="19050">
              <a:schemeClr val="dk1">
                <a:alpha val="49803"/>
              </a:schemeClr>
            </a:outerShdw>
          </a:effectLst>
        </p:spPr>
        <p:txBody>
          <a:bodyPr anchorCtr="0" anchor="t" bIns="91425" lIns="91425" spcFirstLastPara="1" rIns="91425" wrap="square" tIns="91425">
            <a:noAutofit/>
          </a:bodyPr>
          <a:lstStyle>
            <a:lvl1pPr lvl="0" algn="ctr">
              <a:lnSpc>
                <a:spcPct val="115000"/>
              </a:lnSpc>
              <a:spcBef>
                <a:spcPts val="0"/>
              </a:spcBef>
              <a:spcAft>
                <a:spcPts val="0"/>
              </a:spcAft>
              <a:buClr>
                <a:schemeClr val="dk1"/>
              </a:buClr>
              <a:buSzPts val="2400"/>
              <a:buNone/>
              <a:defRPr sz="16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p:txBody>
      </p:sp>
      <p:sp>
        <p:nvSpPr>
          <p:cNvPr id="181" name="Google Shape;181;p57"/>
          <p:cNvSpPr txBox="1"/>
          <p:nvPr>
            <p:ph idx="4" type="title"/>
          </p:nvPr>
        </p:nvSpPr>
        <p:spPr>
          <a:xfrm>
            <a:off x="2223600" y="3492755"/>
            <a:ext cx="4696800" cy="7689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6000"/>
              <a:buNone/>
              <a:defRPr b="1" sz="4500">
                <a:solidFill>
                  <a:schemeClr val="lt2"/>
                </a:solidFill>
                <a:latin typeface="Orbitron"/>
                <a:ea typeface="Orbitron"/>
                <a:cs typeface="Orbitron"/>
                <a:sym typeface="Orbitron"/>
              </a:defRPr>
            </a:lvl1pPr>
            <a:lvl2pPr lvl="1" algn="ctr">
              <a:lnSpc>
                <a:spcPct val="100000"/>
              </a:lnSpc>
              <a:spcBef>
                <a:spcPts val="0"/>
              </a:spcBef>
              <a:spcAft>
                <a:spcPts val="0"/>
              </a:spcAft>
              <a:buClr>
                <a:schemeClr val="lt1"/>
              </a:buClr>
              <a:buSzPts val="6000"/>
              <a:buNone/>
              <a:defRPr sz="6000">
                <a:solidFill>
                  <a:schemeClr val="lt1"/>
                </a:solidFill>
              </a:defRPr>
            </a:lvl2pPr>
            <a:lvl3pPr lvl="2" algn="ctr">
              <a:lnSpc>
                <a:spcPct val="100000"/>
              </a:lnSpc>
              <a:spcBef>
                <a:spcPts val="0"/>
              </a:spcBef>
              <a:spcAft>
                <a:spcPts val="0"/>
              </a:spcAft>
              <a:buClr>
                <a:schemeClr val="lt1"/>
              </a:buClr>
              <a:buSzPts val="6000"/>
              <a:buNone/>
              <a:defRPr sz="6000">
                <a:solidFill>
                  <a:schemeClr val="lt1"/>
                </a:solidFill>
              </a:defRPr>
            </a:lvl3pPr>
            <a:lvl4pPr lvl="3" algn="ctr">
              <a:lnSpc>
                <a:spcPct val="100000"/>
              </a:lnSpc>
              <a:spcBef>
                <a:spcPts val="0"/>
              </a:spcBef>
              <a:spcAft>
                <a:spcPts val="0"/>
              </a:spcAft>
              <a:buClr>
                <a:schemeClr val="lt1"/>
              </a:buClr>
              <a:buSzPts val="6000"/>
              <a:buNone/>
              <a:defRPr sz="6000">
                <a:solidFill>
                  <a:schemeClr val="lt1"/>
                </a:solidFill>
              </a:defRPr>
            </a:lvl4pPr>
            <a:lvl5pPr lvl="4" algn="ctr">
              <a:lnSpc>
                <a:spcPct val="100000"/>
              </a:lnSpc>
              <a:spcBef>
                <a:spcPts val="0"/>
              </a:spcBef>
              <a:spcAft>
                <a:spcPts val="0"/>
              </a:spcAft>
              <a:buClr>
                <a:schemeClr val="lt1"/>
              </a:buClr>
              <a:buSzPts val="6000"/>
              <a:buNone/>
              <a:defRPr sz="6000">
                <a:solidFill>
                  <a:schemeClr val="lt1"/>
                </a:solidFill>
              </a:defRPr>
            </a:lvl5pPr>
            <a:lvl6pPr lvl="5" algn="ctr">
              <a:lnSpc>
                <a:spcPct val="100000"/>
              </a:lnSpc>
              <a:spcBef>
                <a:spcPts val="0"/>
              </a:spcBef>
              <a:spcAft>
                <a:spcPts val="0"/>
              </a:spcAft>
              <a:buClr>
                <a:schemeClr val="lt1"/>
              </a:buClr>
              <a:buSzPts val="6000"/>
              <a:buNone/>
              <a:defRPr sz="6000">
                <a:solidFill>
                  <a:schemeClr val="lt1"/>
                </a:solidFill>
              </a:defRPr>
            </a:lvl6pPr>
            <a:lvl7pPr lvl="6" algn="ctr">
              <a:lnSpc>
                <a:spcPct val="100000"/>
              </a:lnSpc>
              <a:spcBef>
                <a:spcPts val="0"/>
              </a:spcBef>
              <a:spcAft>
                <a:spcPts val="0"/>
              </a:spcAft>
              <a:buClr>
                <a:schemeClr val="lt1"/>
              </a:buClr>
              <a:buSzPts val="6000"/>
              <a:buNone/>
              <a:defRPr sz="6000">
                <a:solidFill>
                  <a:schemeClr val="lt1"/>
                </a:solidFill>
              </a:defRPr>
            </a:lvl7pPr>
            <a:lvl8pPr lvl="7" algn="ctr">
              <a:lnSpc>
                <a:spcPct val="100000"/>
              </a:lnSpc>
              <a:spcBef>
                <a:spcPts val="0"/>
              </a:spcBef>
              <a:spcAft>
                <a:spcPts val="0"/>
              </a:spcAft>
              <a:buClr>
                <a:schemeClr val="lt1"/>
              </a:buClr>
              <a:buSzPts val="6000"/>
              <a:buNone/>
              <a:defRPr sz="6000">
                <a:solidFill>
                  <a:schemeClr val="lt1"/>
                </a:solidFill>
              </a:defRPr>
            </a:lvl8pPr>
            <a:lvl9pPr lvl="8" algn="ctr">
              <a:lnSpc>
                <a:spcPct val="100000"/>
              </a:lnSpc>
              <a:spcBef>
                <a:spcPts val="0"/>
              </a:spcBef>
              <a:spcAft>
                <a:spcPts val="0"/>
              </a:spcAft>
              <a:buClr>
                <a:schemeClr val="lt1"/>
              </a:buClr>
              <a:buSzPts val="6000"/>
              <a:buNone/>
              <a:defRPr sz="6000">
                <a:solidFill>
                  <a:schemeClr val="lt1"/>
                </a:solidFill>
              </a:defRPr>
            </a:lvl9pPr>
          </a:lstStyle>
          <a:p/>
        </p:txBody>
      </p:sp>
      <p:sp>
        <p:nvSpPr>
          <p:cNvPr id="182" name="Google Shape;182;p57"/>
          <p:cNvSpPr txBox="1"/>
          <p:nvPr>
            <p:ph idx="5" type="subTitle"/>
          </p:nvPr>
        </p:nvSpPr>
        <p:spPr>
          <a:xfrm>
            <a:off x="2223600" y="4181675"/>
            <a:ext cx="4696800" cy="411600"/>
          </a:xfrm>
          <a:prstGeom prst="rect">
            <a:avLst/>
          </a:prstGeom>
          <a:solidFill>
            <a:schemeClr val="lt1"/>
          </a:solidFill>
          <a:ln>
            <a:noFill/>
          </a:ln>
          <a:effectLst>
            <a:outerShdw blurRad="85725" rotWithShape="0" algn="bl" dir="5400000" dist="19050">
              <a:schemeClr val="dk1">
                <a:alpha val="49803"/>
              </a:schemeClr>
            </a:outerShdw>
          </a:effectLst>
        </p:spPr>
        <p:txBody>
          <a:bodyPr anchorCtr="0" anchor="t" bIns="91425" lIns="91425" spcFirstLastPara="1" rIns="91425" wrap="square" tIns="91425">
            <a:noAutofit/>
          </a:bodyPr>
          <a:lstStyle>
            <a:lvl1pPr lvl="0" algn="ctr">
              <a:lnSpc>
                <a:spcPct val="115000"/>
              </a:lnSpc>
              <a:spcBef>
                <a:spcPts val="0"/>
              </a:spcBef>
              <a:spcAft>
                <a:spcPts val="0"/>
              </a:spcAft>
              <a:buClr>
                <a:schemeClr val="dk1"/>
              </a:buClr>
              <a:buSzPts val="2400"/>
              <a:buNone/>
              <a:defRPr sz="16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p:txBody>
      </p:sp>
      <p:sp>
        <p:nvSpPr>
          <p:cNvPr id="183" name="Google Shape;183;p57"/>
          <p:cNvSpPr/>
          <p:nvPr/>
        </p:nvSpPr>
        <p:spPr>
          <a:xfrm>
            <a:off x="318575" y="485650"/>
            <a:ext cx="107700" cy="107700"/>
          </a:xfrm>
          <a:prstGeom prst="ellipse">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Jura Medium"/>
              <a:ea typeface="Jura Medium"/>
              <a:cs typeface="Jura Medium"/>
              <a:sym typeface="Jura Medium"/>
            </a:endParaRPr>
          </a:p>
        </p:txBody>
      </p:sp>
      <p:sp>
        <p:nvSpPr>
          <p:cNvPr id="184" name="Google Shape;184;p57"/>
          <p:cNvSpPr txBox="1"/>
          <p:nvPr>
            <p:ph idx="12" type="sldNum"/>
          </p:nvPr>
        </p:nvSpPr>
        <p:spPr>
          <a:xfrm>
            <a:off x="6457950" y="4767263"/>
            <a:ext cx="2057400" cy="274637"/>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85" name="Shape 185"/>
        <p:cNvGrpSpPr/>
        <p:nvPr/>
      </p:nvGrpSpPr>
      <p:grpSpPr>
        <a:xfrm>
          <a:off x="0" y="0"/>
          <a:ext cx="0" cy="0"/>
          <a:chOff x="0" y="0"/>
          <a:chExt cx="0" cy="0"/>
        </a:xfrm>
      </p:grpSpPr>
      <p:sp>
        <p:nvSpPr>
          <p:cNvPr id="186" name="Google Shape;186;p58"/>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3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187" name="Google Shape;187;p58"/>
          <p:cNvSpPr/>
          <p:nvPr/>
        </p:nvSpPr>
        <p:spPr>
          <a:xfrm flipH="1">
            <a:off x="-201974" y="457883"/>
            <a:ext cx="693700" cy="598941"/>
          </a:xfrm>
          <a:custGeom>
            <a:rect b="b" l="l" r="r" t="t"/>
            <a:pathLst>
              <a:path extrusionOk="0" h="1808" w="2094">
                <a:moveTo>
                  <a:pt x="2091" y="550"/>
                </a:moveTo>
                <a:cubicBezTo>
                  <a:pt x="2091" y="549"/>
                  <a:pt x="2091" y="548"/>
                  <a:pt x="2091" y="547"/>
                </a:cubicBezTo>
                <a:cubicBezTo>
                  <a:pt x="2092" y="545"/>
                  <a:pt x="2092" y="543"/>
                  <a:pt x="2093" y="541"/>
                </a:cubicBezTo>
                <a:cubicBezTo>
                  <a:pt x="2093" y="539"/>
                  <a:pt x="2093" y="537"/>
                  <a:pt x="2093" y="535"/>
                </a:cubicBezTo>
                <a:cubicBezTo>
                  <a:pt x="2093" y="533"/>
                  <a:pt x="2093" y="531"/>
                  <a:pt x="2092" y="530"/>
                </a:cubicBezTo>
                <a:cubicBezTo>
                  <a:pt x="2092" y="528"/>
                  <a:pt x="2091" y="526"/>
                  <a:pt x="2090" y="524"/>
                </a:cubicBezTo>
                <a:cubicBezTo>
                  <a:pt x="2090" y="523"/>
                  <a:pt x="2090" y="522"/>
                  <a:pt x="2089" y="521"/>
                </a:cubicBezTo>
                <a:cubicBezTo>
                  <a:pt x="2089" y="520"/>
                  <a:pt x="2088" y="520"/>
                  <a:pt x="2087" y="519"/>
                </a:cubicBezTo>
                <a:cubicBezTo>
                  <a:pt x="2086" y="517"/>
                  <a:pt x="2085" y="516"/>
                  <a:pt x="2083" y="514"/>
                </a:cubicBezTo>
                <a:cubicBezTo>
                  <a:pt x="2081" y="513"/>
                  <a:pt x="2080" y="512"/>
                  <a:pt x="2078" y="511"/>
                </a:cubicBezTo>
                <a:cubicBezTo>
                  <a:pt x="2077" y="510"/>
                  <a:pt x="2077" y="509"/>
                  <a:pt x="2076" y="509"/>
                </a:cubicBezTo>
                <a:lnTo>
                  <a:pt x="1008" y="2"/>
                </a:lnTo>
                <a:cubicBezTo>
                  <a:pt x="1007" y="2"/>
                  <a:pt x="1006" y="2"/>
                  <a:pt x="1005" y="2"/>
                </a:cubicBezTo>
                <a:cubicBezTo>
                  <a:pt x="1004" y="1"/>
                  <a:pt x="1002" y="0"/>
                  <a:pt x="999" y="0"/>
                </a:cubicBezTo>
                <a:cubicBezTo>
                  <a:pt x="997" y="0"/>
                  <a:pt x="995" y="0"/>
                  <a:pt x="993" y="0"/>
                </a:cubicBezTo>
                <a:cubicBezTo>
                  <a:pt x="992" y="0"/>
                  <a:pt x="990" y="0"/>
                  <a:pt x="988" y="1"/>
                </a:cubicBezTo>
                <a:cubicBezTo>
                  <a:pt x="986" y="1"/>
                  <a:pt x="984" y="2"/>
                  <a:pt x="982" y="3"/>
                </a:cubicBezTo>
                <a:cubicBezTo>
                  <a:pt x="981" y="3"/>
                  <a:pt x="980" y="3"/>
                  <a:pt x="979" y="4"/>
                </a:cubicBezTo>
                <a:lnTo>
                  <a:pt x="450" y="325"/>
                </a:lnTo>
                <a:cubicBezTo>
                  <a:pt x="449" y="325"/>
                  <a:pt x="449" y="326"/>
                  <a:pt x="448" y="327"/>
                </a:cubicBezTo>
                <a:cubicBezTo>
                  <a:pt x="446" y="328"/>
                  <a:pt x="445" y="329"/>
                  <a:pt x="443" y="331"/>
                </a:cubicBezTo>
                <a:cubicBezTo>
                  <a:pt x="442" y="332"/>
                  <a:pt x="441" y="334"/>
                  <a:pt x="440" y="336"/>
                </a:cubicBezTo>
                <a:cubicBezTo>
                  <a:pt x="439" y="337"/>
                  <a:pt x="438" y="337"/>
                  <a:pt x="438" y="338"/>
                </a:cubicBezTo>
                <a:lnTo>
                  <a:pt x="2" y="1256"/>
                </a:lnTo>
                <a:cubicBezTo>
                  <a:pt x="2" y="1257"/>
                  <a:pt x="2" y="1258"/>
                  <a:pt x="2" y="1259"/>
                </a:cubicBezTo>
                <a:cubicBezTo>
                  <a:pt x="1" y="1261"/>
                  <a:pt x="0" y="1263"/>
                  <a:pt x="0" y="1265"/>
                </a:cubicBezTo>
                <a:cubicBezTo>
                  <a:pt x="0" y="1267"/>
                  <a:pt x="0" y="1269"/>
                  <a:pt x="0" y="1271"/>
                </a:cubicBezTo>
                <a:cubicBezTo>
                  <a:pt x="0" y="1273"/>
                  <a:pt x="0" y="1275"/>
                  <a:pt x="1" y="1277"/>
                </a:cubicBezTo>
                <a:cubicBezTo>
                  <a:pt x="1" y="1279"/>
                  <a:pt x="2" y="1281"/>
                  <a:pt x="3" y="1283"/>
                </a:cubicBezTo>
                <a:cubicBezTo>
                  <a:pt x="3" y="1284"/>
                  <a:pt x="3" y="1285"/>
                  <a:pt x="4" y="1286"/>
                </a:cubicBezTo>
                <a:cubicBezTo>
                  <a:pt x="4" y="1287"/>
                  <a:pt x="5" y="1287"/>
                  <a:pt x="6" y="1288"/>
                </a:cubicBezTo>
                <a:lnTo>
                  <a:pt x="8" y="1291"/>
                </a:lnTo>
                <a:cubicBezTo>
                  <a:pt x="11" y="1294"/>
                  <a:pt x="14" y="1296"/>
                  <a:pt x="17" y="1298"/>
                </a:cubicBezTo>
                <a:lnTo>
                  <a:pt x="1084" y="1804"/>
                </a:lnTo>
                <a:cubicBezTo>
                  <a:pt x="1088" y="1806"/>
                  <a:pt x="1091" y="1806"/>
                  <a:pt x="1095" y="1807"/>
                </a:cubicBezTo>
                <a:cubicBezTo>
                  <a:pt x="1096" y="1807"/>
                  <a:pt x="1097" y="1807"/>
                  <a:pt x="1097" y="1807"/>
                </a:cubicBezTo>
                <a:cubicBezTo>
                  <a:pt x="1101" y="1807"/>
                  <a:pt x="1104" y="1806"/>
                  <a:pt x="1108" y="1805"/>
                </a:cubicBezTo>
                <a:cubicBezTo>
                  <a:pt x="1108" y="1805"/>
                  <a:pt x="1109" y="1805"/>
                  <a:pt x="1110" y="1804"/>
                </a:cubicBezTo>
                <a:cubicBezTo>
                  <a:pt x="1111" y="1804"/>
                  <a:pt x="1113" y="1803"/>
                  <a:pt x="1114" y="1802"/>
                </a:cubicBezTo>
                <a:lnTo>
                  <a:pt x="1643" y="1482"/>
                </a:lnTo>
                <a:cubicBezTo>
                  <a:pt x="1644" y="1481"/>
                  <a:pt x="1644" y="1481"/>
                  <a:pt x="1645" y="1480"/>
                </a:cubicBezTo>
                <a:cubicBezTo>
                  <a:pt x="1647" y="1479"/>
                  <a:pt x="1648" y="1477"/>
                  <a:pt x="1649" y="1476"/>
                </a:cubicBezTo>
                <a:cubicBezTo>
                  <a:pt x="1651" y="1474"/>
                  <a:pt x="1652" y="1473"/>
                  <a:pt x="1653" y="1471"/>
                </a:cubicBezTo>
                <a:cubicBezTo>
                  <a:pt x="1654" y="1470"/>
                  <a:pt x="1654" y="1470"/>
                  <a:pt x="1655" y="1469"/>
                </a:cubicBezTo>
                <a:lnTo>
                  <a:pt x="2091" y="550"/>
                </a:lnTo>
                <a:moveTo>
                  <a:pt x="1334" y="1351"/>
                </a:moveTo>
                <a:lnTo>
                  <a:pt x="1561" y="1458"/>
                </a:lnTo>
                <a:lnTo>
                  <a:pt x="1171" y="1695"/>
                </a:lnTo>
                <a:lnTo>
                  <a:pt x="1334" y="1351"/>
                </a:lnTo>
                <a:moveTo>
                  <a:pt x="1612" y="1413"/>
                </a:moveTo>
                <a:lnTo>
                  <a:pt x="1361" y="1294"/>
                </a:lnTo>
                <a:lnTo>
                  <a:pt x="1558" y="879"/>
                </a:lnTo>
                <a:lnTo>
                  <a:pt x="1989" y="618"/>
                </a:lnTo>
                <a:lnTo>
                  <a:pt x="1612" y="1413"/>
                </a:lnTo>
                <a:moveTo>
                  <a:pt x="535" y="927"/>
                </a:moveTo>
                <a:lnTo>
                  <a:pt x="104" y="1188"/>
                </a:lnTo>
                <a:lnTo>
                  <a:pt x="481" y="393"/>
                </a:lnTo>
                <a:lnTo>
                  <a:pt x="732" y="512"/>
                </a:lnTo>
                <a:lnTo>
                  <a:pt x="535" y="927"/>
                </a:lnTo>
                <a:moveTo>
                  <a:pt x="759" y="455"/>
                </a:moveTo>
                <a:lnTo>
                  <a:pt x="532" y="348"/>
                </a:lnTo>
                <a:lnTo>
                  <a:pt x="922" y="111"/>
                </a:lnTo>
                <a:lnTo>
                  <a:pt x="759" y="455"/>
                </a:lnTo>
                <a:moveTo>
                  <a:pt x="788" y="539"/>
                </a:moveTo>
                <a:lnTo>
                  <a:pt x="1492" y="872"/>
                </a:lnTo>
                <a:lnTo>
                  <a:pt x="1304" y="1267"/>
                </a:lnTo>
                <a:lnTo>
                  <a:pt x="601" y="934"/>
                </a:lnTo>
                <a:lnTo>
                  <a:pt x="788" y="539"/>
                </a:lnTo>
                <a:moveTo>
                  <a:pt x="1996" y="540"/>
                </a:moveTo>
                <a:lnTo>
                  <a:pt x="1532" y="822"/>
                </a:lnTo>
                <a:lnTo>
                  <a:pt x="815" y="482"/>
                </a:lnTo>
                <a:lnTo>
                  <a:pt x="1010" y="72"/>
                </a:lnTo>
                <a:lnTo>
                  <a:pt x="1996" y="540"/>
                </a:lnTo>
                <a:moveTo>
                  <a:pt x="96" y="1266"/>
                </a:moveTo>
                <a:lnTo>
                  <a:pt x="561" y="984"/>
                </a:lnTo>
                <a:lnTo>
                  <a:pt x="1278" y="1324"/>
                </a:lnTo>
                <a:lnTo>
                  <a:pt x="1083" y="1734"/>
                </a:lnTo>
                <a:lnTo>
                  <a:pt x="96" y="1266"/>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 name="Google Shape;188;p58"/>
          <p:cNvSpPr/>
          <p:nvPr/>
        </p:nvSpPr>
        <p:spPr>
          <a:xfrm rot="-1700863">
            <a:off x="8663123" y="3926020"/>
            <a:ext cx="525849" cy="486311"/>
          </a:xfrm>
          <a:custGeom>
            <a:rect b="b" l="l" r="r" t="t"/>
            <a:pathLst>
              <a:path extrusionOk="0" h="1845" w="1995">
                <a:moveTo>
                  <a:pt x="747" y="1844"/>
                </a:moveTo>
                <a:lnTo>
                  <a:pt x="745" y="1844"/>
                </a:lnTo>
                <a:cubicBezTo>
                  <a:pt x="737" y="1843"/>
                  <a:pt x="730" y="1841"/>
                  <a:pt x="725" y="1836"/>
                </a:cubicBezTo>
                <a:cubicBezTo>
                  <a:pt x="723" y="1835"/>
                  <a:pt x="721" y="1833"/>
                  <a:pt x="720" y="1832"/>
                </a:cubicBezTo>
                <a:cubicBezTo>
                  <a:pt x="719" y="1831"/>
                  <a:pt x="718" y="1830"/>
                  <a:pt x="717" y="1828"/>
                </a:cubicBezTo>
                <a:lnTo>
                  <a:pt x="7" y="725"/>
                </a:lnTo>
                <a:cubicBezTo>
                  <a:pt x="2" y="717"/>
                  <a:pt x="0" y="707"/>
                  <a:pt x="3" y="697"/>
                </a:cubicBezTo>
                <a:cubicBezTo>
                  <a:pt x="5" y="688"/>
                  <a:pt x="12" y="680"/>
                  <a:pt x="21" y="675"/>
                </a:cubicBezTo>
                <a:lnTo>
                  <a:pt x="1349" y="4"/>
                </a:lnTo>
                <a:cubicBezTo>
                  <a:pt x="1350" y="4"/>
                  <a:pt x="1350" y="3"/>
                  <a:pt x="1351" y="3"/>
                </a:cubicBezTo>
                <a:cubicBezTo>
                  <a:pt x="1358" y="0"/>
                  <a:pt x="1365" y="0"/>
                  <a:pt x="1371" y="1"/>
                </a:cubicBezTo>
                <a:cubicBezTo>
                  <a:pt x="1374" y="1"/>
                  <a:pt x="1376" y="2"/>
                  <a:pt x="1379" y="3"/>
                </a:cubicBezTo>
                <a:cubicBezTo>
                  <a:pt x="1385" y="6"/>
                  <a:pt x="1390" y="10"/>
                  <a:pt x="1394" y="17"/>
                </a:cubicBezTo>
                <a:cubicBezTo>
                  <a:pt x="1395" y="18"/>
                  <a:pt x="1396" y="19"/>
                  <a:pt x="1396" y="21"/>
                </a:cubicBezTo>
                <a:cubicBezTo>
                  <a:pt x="1397" y="22"/>
                  <a:pt x="1398" y="23"/>
                  <a:pt x="1398" y="24"/>
                </a:cubicBezTo>
                <a:lnTo>
                  <a:pt x="1991" y="1798"/>
                </a:lnTo>
                <a:cubicBezTo>
                  <a:pt x="1994" y="1809"/>
                  <a:pt x="1992" y="1821"/>
                  <a:pt x="1986" y="1830"/>
                </a:cubicBezTo>
                <a:cubicBezTo>
                  <a:pt x="1979" y="1838"/>
                  <a:pt x="1969" y="1843"/>
                  <a:pt x="1958" y="1843"/>
                </a:cubicBezTo>
                <a:lnTo>
                  <a:pt x="747" y="1843"/>
                </a:lnTo>
                <a:cubicBezTo>
                  <a:pt x="747" y="1844"/>
                  <a:pt x="747" y="1844"/>
                  <a:pt x="747" y="1844"/>
                </a:cubicBezTo>
                <a:moveTo>
                  <a:pt x="796" y="1775"/>
                </a:moveTo>
                <a:lnTo>
                  <a:pt x="1909" y="1775"/>
                </a:lnTo>
                <a:lnTo>
                  <a:pt x="1364" y="143"/>
                </a:lnTo>
                <a:lnTo>
                  <a:pt x="796" y="1775"/>
                </a:lnTo>
                <a:moveTo>
                  <a:pt x="86" y="720"/>
                </a:moveTo>
                <a:lnTo>
                  <a:pt x="737" y="1731"/>
                </a:lnTo>
                <a:lnTo>
                  <a:pt x="1303" y="105"/>
                </a:lnTo>
                <a:lnTo>
                  <a:pt x="86" y="720"/>
                </a:lnTo>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89" name="Google Shape;189;p58"/>
          <p:cNvPicPr preferRelativeResize="0"/>
          <p:nvPr/>
        </p:nvPicPr>
        <p:blipFill rotWithShape="1">
          <a:blip r:embed="rId2">
            <a:alphaModFix/>
          </a:blip>
          <a:srcRect b="0" l="0" r="0" t="0"/>
          <a:stretch/>
        </p:blipFill>
        <p:spPr>
          <a:xfrm rot="-1065666">
            <a:off x="8447286" y="1989914"/>
            <a:ext cx="1082630" cy="1044380"/>
          </a:xfrm>
          <a:prstGeom prst="rect">
            <a:avLst/>
          </a:prstGeom>
          <a:noFill/>
          <a:ln>
            <a:noFill/>
          </a:ln>
        </p:spPr>
      </p:pic>
      <p:sp>
        <p:nvSpPr>
          <p:cNvPr id="190" name="Google Shape;190;p58"/>
          <p:cNvSpPr/>
          <p:nvPr/>
        </p:nvSpPr>
        <p:spPr>
          <a:xfrm>
            <a:off x="8705875" y="677525"/>
            <a:ext cx="107700" cy="1077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Jura Medium"/>
              <a:ea typeface="Jura Medium"/>
              <a:cs typeface="Jura Medium"/>
              <a:sym typeface="Jura Medium"/>
            </a:endParaRPr>
          </a:p>
        </p:txBody>
      </p:sp>
      <p:sp>
        <p:nvSpPr>
          <p:cNvPr id="191" name="Google Shape;191;p58"/>
          <p:cNvSpPr/>
          <p:nvPr/>
        </p:nvSpPr>
        <p:spPr>
          <a:xfrm>
            <a:off x="336475" y="2009750"/>
            <a:ext cx="107700" cy="1077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Jura Medium"/>
              <a:ea typeface="Jura Medium"/>
              <a:cs typeface="Jura Medium"/>
              <a:sym typeface="Jura Medium"/>
            </a:endParaRPr>
          </a:p>
        </p:txBody>
      </p:sp>
      <p:pic>
        <p:nvPicPr>
          <p:cNvPr id="192" name="Google Shape;192;p58"/>
          <p:cNvPicPr preferRelativeResize="0"/>
          <p:nvPr/>
        </p:nvPicPr>
        <p:blipFill rotWithShape="1">
          <a:blip r:embed="rId3">
            <a:alphaModFix/>
          </a:blip>
          <a:srcRect b="0" l="0" r="0" t="0"/>
          <a:stretch/>
        </p:blipFill>
        <p:spPr>
          <a:xfrm rot="8432622">
            <a:off x="-431638" y="2771844"/>
            <a:ext cx="1153025" cy="1112305"/>
          </a:xfrm>
          <a:prstGeom prst="rect">
            <a:avLst/>
          </a:prstGeom>
          <a:noFill/>
          <a:ln>
            <a:noFill/>
          </a:ln>
        </p:spPr>
      </p:pic>
      <p:sp>
        <p:nvSpPr>
          <p:cNvPr id="193" name="Google Shape;193;p58"/>
          <p:cNvSpPr/>
          <p:nvPr/>
        </p:nvSpPr>
        <p:spPr>
          <a:xfrm rot="5400000">
            <a:off x="58525" y="3813239"/>
            <a:ext cx="543600" cy="227700"/>
          </a:xfrm>
          <a:prstGeom prst="rtTriangle">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Jura Medium"/>
              <a:ea typeface="Jura Medium"/>
              <a:cs typeface="Jura Medium"/>
              <a:sym typeface="Jura Medium"/>
            </a:endParaRPr>
          </a:p>
        </p:txBody>
      </p:sp>
      <p:sp>
        <p:nvSpPr>
          <p:cNvPr id="194" name="Google Shape;194;p58"/>
          <p:cNvSpPr/>
          <p:nvPr/>
        </p:nvSpPr>
        <p:spPr>
          <a:xfrm>
            <a:off x="8430775" y="1017731"/>
            <a:ext cx="275100" cy="275100"/>
          </a:xfrm>
          <a:prstGeom prst="flowChartMagneticDrum">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Jura Medium"/>
              <a:ea typeface="Jura Medium"/>
              <a:cs typeface="Jura Medium"/>
              <a:sym typeface="Jura Medium"/>
            </a:endParaRPr>
          </a:p>
        </p:txBody>
      </p:sp>
      <p:sp>
        <p:nvSpPr>
          <p:cNvPr id="195" name="Google Shape;195;p58"/>
          <p:cNvSpPr txBox="1"/>
          <p:nvPr>
            <p:ph idx="12" type="sldNum"/>
          </p:nvPr>
        </p:nvSpPr>
        <p:spPr>
          <a:xfrm>
            <a:off x="6457950" y="4767263"/>
            <a:ext cx="2057400" cy="274637"/>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96" name="Shape 196"/>
        <p:cNvGrpSpPr/>
        <p:nvPr/>
      </p:nvGrpSpPr>
      <p:grpSpPr>
        <a:xfrm>
          <a:off x="0" y="0"/>
          <a:ext cx="0" cy="0"/>
          <a:chOff x="0" y="0"/>
          <a:chExt cx="0" cy="0"/>
        </a:xfrm>
      </p:grpSpPr>
      <p:sp>
        <p:nvSpPr>
          <p:cNvPr id="197" name="Google Shape;197;p59"/>
          <p:cNvSpPr txBox="1"/>
          <p:nvPr>
            <p:ph hasCustomPrompt="1" type="title"/>
          </p:nvPr>
        </p:nvSpPr>
        <p:spPr>
          <a:xfrm>
            <a:off x="1284000" y="2943225"/>
            <a:ext cx="6576000" cy="10872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9600"/>
              <a:buNone/>
              <a:defRPr b="1" sz="6000">
                <a:solidFill>
                  <a:schemeClr val="accent1"/>
                </a:solidFill>
                <a:latin typeface="Orbitron"/>
                <a:ea typeface="Orbitron"/>
                <a:cs typeface="Orbitron"/>
                <a:sym typeface="Orbitron"/>
              </a:defRPr>
            </a:lvl1pPr>
            <a:lvl2pPr lvl="1" algn="ctr">
              <a:lnSpc>
                <a:spcPct val="100000"/>
              </a:lnSpc>
              <a:spcBef>
                <a:spcPts val="0"/>
              </a:spcBef>
              <a:spcAft>
                <a:spcPts val="0"/>
              </a:spcAft>
              <a:buSzPts val="9600"/>
              <a:buNone/>
              <a:defRPr sz="9600"/>
            </a:lvl2pPr>
            <a:lvl3pPr lvl="2" algn="ctr">
              <a:lnSpc>
                <a:spcPct val="100000"/>
              </a:lnSpc>
              <a:spcBef>
                <a:spcPts val="0"/>
              </a:spcBef>
              <a:spcAft>
                <a:spcPts val="0"/>
              </a:spcAft>
              <a:buSzPts val="9600"/>
              <a:buNone/>
              <a:defRPr sz="9600"/>
            </a:lvl3pPr>
            <a:lvl4pPr lvl="3" algn="ctr">
              <a:lnSpc>
                <a:spcPct val="100000"/>
              </a:lnSpc>
              <a:spcBef>
                <a:spcPts val="0"/>
              </a:spcBef>
              <a:spcAft>
                <a:spcPts val="0"/>
              </a:spcAft>
              <a:buSzPts val="9600"/>
              <a:buNone/>
              <a:defRPr sz="9600"/>
            </a:lvl4pPr>
            <a:lvl5pPr lvl="4" algn="ctr">
              <a:lnSpc>
                <a:spcPct val="100000"/>
              </a:lnSpc>
              <a:spcBef>
                <a:spcPts val="0"/>
              </a:spcBef>
              <a:spcAft>
                <a:spcPts val="0"/>
              </a:spcAft>
              <a:buSzPts val="9600"/>
              <a:buNone/>
              <a:defRPr sz="9600"/>
            </a:lvl5pPr>
            <a:lvl6pPr lvl="5" algn="ctr">
              <a:lnSpc>
                <a:spcPct val="100000"/>
              </a:lnSpc>
              <a:spcBef>
                <a:spcPts val="0"/>
              </a:spcBef>
              <a:spcAft>
                <a:spcPts val="0"/>
              </a:spcAft>
              <a:buSzPts val="9600"/>
              <a:buNone/>
              <a:defRPr sz="9600"/>
            </a:lvl6pPr>
            <a:lvl7pPr lvl="6" algn="ctr">
              <a:lnSpc>
                <a:spcPct val="100000"/>
              </a:lnSpc>
              <a:spcBef>
                <a:spcPts val="0"/>
              </a:spcBef>
              <a:spcAft>
                <a:spcPts val="0"/>
              </a:spcAft>
              <a:buSzPts val="9600"/>
              <a:buNone/>
              <a:defRPr sz="9600"/>
            </a:lvl7pPr>
            <a:lvl8pPr lvl="7" algn="ctr">
              <a:lnSpc>
                <a:spcPct val="100000"/>
              </a:lnSpc>
              <a:spcBef>
                <a:spcPts val="0"/>
              </a:spcBef>
              <a:spcAft>
                <a:spcPts val="0"/>
              </a:spcAft>
              <a:buSzPts val="9600"/>
              <a:buNone/>
              <a:defRPr sz="9600"/>
            </a:lvl8pPr>
            <a:lvl9pPr lvl="8" algn="ctr">
              <a:lnSpc>
                <a:spcPct val="100000"/>
              </a:lnSpc>
              <a:spcBef>
                <a:spcPts val="0"/>
              </a:spcBef>
              <a:spcAft>
                <a:spcPts val="0"/>
              </a:spcAft>
              <a:buSzPts val="9600"/>
              <a:buNone/>
              <a:defRPr sz="9600"/>
            </a:lvl9pPr>
          </a:lstStyle>
          <a:p>
            <a:r>
              <a:t>xx%</a:t>
            </a:r>
          </a:p>
        </p:txBody>
      </p:sp>
      <p:sp>
        <p:nvSpPr>
          <p:cNvPr id="198" name="Google Shape;198;p59"/>
          <p:cNvSpPr txBox="1"/>
          <p:nvPr>
            <p:ph idx="1" type="subTitle"/>
          </p:nvPr>
        </p:nvSpPr>
        <p:spPr>
          <a:xfrm>
            <a:off x="1284000" y="4030699"/>
            <a:ext cx="6576000" cy="497100"/>
          </a:xfrm>
          <a:prstGeom prst="rect">
            <a:avLst/>
          </a:prstGeom>
          <a:solidFill>
            <a:schemeClr val="lt1"/>
          </a:solidFill>
          <a:ln>
            <a:noFill/>
          </a:ln>
          <a:effectLst>
            <a:outerShdw blurRad="85725" rotWithShape="0" algn="bl" dir="5400000" dist="19050">
              <a:schemeClr val="dk1">
                <a:alpha val="49803"/>
              </a:schemeClr>
            </a:outerShdw>
          </a:effectLst>
        </p:spPr>
        <p:txBody>
          <a:bodyPr anchorCtr="0" anchor="t" bIns="91425" lIns="91425" spcFirstLastPara="1" rIns="91425" wrap="square" tIns="91425">
            <a:noAutofit/>
          </a:bodyPr>
          <a:lstStyle>
            <a:lvl1pPr lvl="0" algn="ctr">
              <a:lnSpc>
                <a:spcPct val="115000"/>
              </a:lnSpc>
              <a:spcBef>
                <a:spcPts val="0"/>
              </a:spcBef>
              <a:spcAft>
                <a:spcPts val="0"/>
              </a:spcAft>
              <a:buSzPts val="1600"/>
              <a:buNone/>
              <a:defRPr sz="16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
        <p:nvSpPr>
          <p:cNvPr id="199" name="Google Shape;199;p59"/>
          <p:cNvSpPr txBox="1"/>
          <p:nvPr>
            <p:ph idx="12" type="sldNum"/>
          </p:nvPr>
        </p:nvSpPr>
        <p:spPr>
          <a:xfrm>
            <a:off x="6457950" y="4767263"/>
            <a:ext cx="2057400" cy="274637"/>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BLANK_1_1_1_1_1_1_1">
    <p:spTree>
      <p:nvGrpSpPr>
        <p:cNvPr id="200" name="Shape 200"/>
        <p:cNvGrpSpPr/>
        <p:nvPr/>
      </p:nvGrpSpPr>
      <p:grpSpPr>
        <a:xfrm>
          <a:off x="0" y="0"/>
          <a:ext cx="0" cy="0"/>
          <a:chOff x="0" y="0"/>
          <a:chExt cx="0" cy="0"/>
        </a:xfrm>
      </p:grpSpPr>
      <p:sp>
        <p:nvSpPr>
          <p:cNvPr id="201" name="Google Shape;201;p60"/>
          <p:cNvSpPr txBox="1"/>
          <p:nvPr>
            <p:ph type="title"/>
          </p:nvPr>
        </p:nvSpPr>
        <p:spPr>
          <a:xfrm>
            <a:off x="2297700" y="3105050"/>
            <a:ext cx="4088400" cy="9159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SzPts val="3600"/>
              <a:buNone/>
              <a:defRPr sz="50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202" name="Google Shape;202;p60"/>
          <p:cNvSpPr txBox="1"/>
          <p:nvPr>
            <p:ph idx="2" type="title"/>
          </p:nvPr>
        </p:nvSpPr>
        <p:spPr>
          <a:xfrm>
            <a:off x="6534200" y="2878100"/>
            <a:ext cx="1896600" cy="13824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Clr>
                <a:schemeClr val="lt1"/>
              </a:buClr>
              <a:buSzPts val="6000"/>
              <a:buNone/>
              <a:defRPr sz="7500">
                <a:solidFill>
                  <a:schemeClr val="accent1"/>
                </a:solidFill>
              </a:defRPr>
            </a:lvl1pPr>
            <a:lvl2pPr lvl="1" algn="ctr">
              <a:lnSpc>
                <a:spcPct val="100000"/>
              </a:lnSpc>
              <a:spcBef>
                <a:spcPts val="0"/>
              </a:spcBef>
              <a:spcAft>
                <a:spcPts val="0"/>
              </a:spcAft>
              <a:buClr>
                <a:schemeClr val="lt1"/>
              </a:buClr>
              <a:buSzPts val="6000"/>
              <a:buNone/>
              <a:defRPr sz="6000">
                <a:solidFill>
                  <a:schemeClr val="lt1"/>
                </a:solidFill>
              </a:defRPr>
            </a:lvl2pPr>
            <a:lvl3pPr lvl="2" algn="ctr">
              <a:lnSpc>
                <a:spcPct val="100000"/>
              </a:lnSpc>
              <a:spcBef>
                <a:spcPts val="0"/>
              </a:spcBef>
              <a:spcAft>
                <a:spcPts val="0"/>
              </a:spcAft>
              <a:buClr>
                <a:schemeClr val="lt1"/>
              </a:buClr>
              <a:buSzPts val="6000"/>
              <a:buNone/>
              <a:defRPr sz="6000">
                <a:solidFill>
                  <a:schemeClr val="lt1"/>
                </a:solidFill>
              </a:defRPr>
            </a:lvl3pPr>
            <a:lvl4pPr lvl="3" algn="ctr">
              <a:lnSpc>
                <a:spcPct val="100000"/>
              </a:lnSpc>
              <a:spcBef>
                <a:spcPts val="0"/>
              </a:spcBef>
              <a:spcAft>
                <a:spcPts val="0"/>
              </a:spcAft>
              <a:buClr>
                <a:schemeClr val="lt1"/>
              </a:buClr>
              <a:buSzPts val="6000"/>
              <a:buNone/>
              <a:defRPr sz="6000">
                <a:solidFill>
                  <a:schemeClr val="lt1"/>
                </a:solidFill>
              </a:defRPr>
            </a:lvl4pPr>
            <a:lvl5pPr lvl="4" algn="ctr">
              <a:lnSpc>
                <a:spcPct val="100000"/>
              </a:lnSpc>
              <a:spcBef>
                <a:spcPts val="0"/>
              </a:spcBef>
              <a:spcAft>
                <a:spcPts val="0"/>
              </a:spcAft>
              <a:buClr>
                <a:schemeClr val="lt1"/>
              </a:buClr>
              <a:buSzPts val="6000"/>
              <a:buNone/>
              <a:defRPr sz="6000">
                <a:solidFill>
                  <a:schemeClr val="lt1"/>
                </a:solidFill>
              </a:defRPr>
            </a:lvl5pPr>
            <a:lvl6pPr lvl="5" algn="ctr">
              <a:lnSpc>
                <a:spcPct val="100000"/>
              </a:lnSpc>
              <a:spcBef>
                <a:spcPts val="0"/>
              </a:spcBef>
              <a:spcAft>
                <a:spcPts val="0"/>
              </a:spcAft>
              <a:buClr>
                <a:schemeClr val="lt1"/>
              </a:buClr>
              <a:buSzPts val="6000"/>
              <a:buNone/>
              <a:defRPr sz="6000">
                <a:solidFill>
                  <a:schemeClr val="lt1"/>
                </a:solidFill>
              </a:defRPr>
            </a:lvl6pPr>
            <a:lvl7pPr lvl="6" algn="ctr">
              <a:lnSpc>
                <a:spcPct val="100000"/>
              </a:lnSpc>
              <a:spcBef>
                <a:spcPts val="0"/>
              </a:spcBef>
              <a:spcAft>
                <a:spcPts val="0"/>
              </a:spcAft>
              <a:buClr>
                <a:schemeClr val="lt1"/>
              </a:buClr>
              <a:buSzPts val="6000"/>
              <a:buNone/>
              <a:defRPr sz="6000">
                <a:solidFill>
                  <a:schemeClr val="lt1"/>
                </a:solidFill>
              </a:defRPr>
            </a:lvl7pPr>
            <a:lvl8pPr lvl="7" algn="ctr">
              <a:lnSpc>
                <a:spcPct val="100000"/>
              </a:lnSpc>
              <a:spcBef>
                <a:spcPts val="0"/>
              </a:spcBef>
              <a:spcAft>
                <a:spcPts val="0"/>
              </a:spcAft>
              <a:buClr>
                <a:schemeClr val="lt1"/>
              </a:buClr>
              <a:buSzPts val="6000"/>
              <a:buNone/>
              <a:defRPr sz="6000">
                <a:solidFill>
                  <a:schemeClr val="lt1"/>
                </a:solidFill>
              </a:defRPr>
            </a:lvl8pPr>
            <a:lvl9pPr lvl="8" algn="ctr">
              <a:lnSpc>
                <a:spcPct val="100000"/>
              </a:lnSpc>
              <a:spcBef>
                <a:spcPts val="0"/>
              </a:spcBef>
              <a:spcAft>
                <a:spcPts val="0"/>
              </a:spcAft>
              <a:buClr>
                <a:schemeClr val="lt1"/>
              </a:buClr>
              <a:buSzPts val="6000"/>
              <a:buNone/>
              <a:defRPr sz="6000">
                <a:solidFill>
                  <a:schemeClr val="lt1"/>
                </a:solidFill>
              </a:defRPr>
            </a:lvl9pPr>
          </a:lstStyle>
          <a:p/>
        </p:txBody>
      </p:sp>
      <p:sp>
        <p:nvSpPr>
          <p:cNvPr id="203" name="Google Shape;203;p60"/>
          <p:cNvSpPr txBox="1"/>
          <p:nvPr>
            <p:ph idx="1" type="subTitle"/>
          </p:nvPr>
        </p:nvSpPr>
        <p:spPr>
          <a:xfrm>
            <a:off x="2297700" y="4171700"/>
            <a:ext cx="4088400" cy="432300"/>
          </a:xfrm>
          <a:prstGeom prst="rect">
            <a:avLst/>
          </a:prstGeom>
          <a:solidFill>
            <a:schemeClr val="lt1"/>
          </a:solidFill>
          <a:ln>
            <a:noFill/>
          </a:ln>
          <a:effectLst>
            <a:outerShdw blurRad="100013" rotWithShape="0" algn="bl">
              <a:schemeClr val="dk1">
                <a:alpha val="49803"/>
              </a:schemeClr>
            </a:outerShdw>
          </a:effectLst>
        </p:spPr>
        <p:txBody>
          <a:bodyPr anchorCtr="0" anchor="t" bIns="91425" lIns="91425" spcFirstLastPara="1" rIns="91425" wrap="square" tIns="91425">
            <a:noAutofit/>
          </a:bodyPr>
          <a:lstStyle>
            <a:lvl1pPr lvl="0" algn="r">
              <a:lnSpc>
                <a:spcPct val="115000"/>
              </a:lnSpc>
              <a:spcBef>
                <a:spcPts val="0"/>
              </a:spcBef>
              <a:spcAft>
                <a:spcPts val="0"/>
              </a:spcAft>
              <a:buSzPts val="1400"/>
              <a:buNone/>
              <a:defRPr sz="16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04" name="Google Shape;204;p60"/>
          <p:cNvSpPr txBox="1"/>
          <p:nvPr>
            <p:ph idx="12" type="sldNum"/>
          </p:nvPr>
        </p:nvSpPr>
        <p:spPr>
          <a:xfrm>
            <a:off x="6457950" y="4767263"/>
            <a:ext cx="2057400" cy="274637"/>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205" name="Shape 205"/>
        <p:cNvGrpSpPr/>
        <p:nvPr/>
      </p:nvGrpSpPr>
      <p:grpSpPr>
        <a:xfrm>
          <a:off x="0" y="0"/>
          <a:ext cx="0" cy="0"/>
          <a:chOff x="0" y="0"/>
          <a:chExt cx="0" cy="0"/>
        </a:xfrm>
      </p:grpSpPr>
      <p:sp>
        <p:nvSpPr>
          <p:cNvPr id="206" name="Google Shape;206;p61"/>
          <p:cNvSpPr txBox="1"/>
          <p:nvPr>
            <p:ph idx="12" type="sldNum"/>
          </p:nvPr>
        </p:nvSpPr>
        <p:spPr>
          <a:xfrm>
            <a:off x="6457950" y="4767263"/>
            <a:ext cx="2057400" cy="274637"/>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207" name="Shape 207"/>
        <p:cNvGrpSpPr/>
        <p:nvPr/>
      </p:nvGrpSpPr>
      <p:grpSpPr>
        <a:xfrm>
          <a:off x="0" y="0"/>
          <a:ext cx="0" cy="0"/>
          <a:chOff x="0" y="0"/>
          <a:chExt cx="0" cy="0"/>
        </a:xfrm>
      </p:grpSpPr>
      <p:pic>
        <p:nvPicPr>
          <p:cNvPr id="208" name="Google Shape;208;p62"/>
          <p:cNvPicPr preferRelativeResize="0"/>
          <p:nvPr/>
        </p:nvPicPr>
        <p:blipFill rotWithShape="1">
          <a:blip r:embed="rId2">
            <a:alphaModFix/>
          </a:blip>
          <a:srcRect b="0" l="0" r="0" t="0"/>
          <a:stretch/>
        </p:blipFill>
        <p:spPr>
          <a:xfrm>
            <a:off x="5739639" y="2847375"/>
            <a:ext cx="1568299" cy="1512875"/>
          </a:xfrm>
          <a:prstGeom prst="rect">
            <a:avLst/>
          </a:prstGeom>
          <a:noFill/>
          <a:ln>
            <a:noFill/>
          </a:ln>
        </p:spPr>
      </p:pic>
      <p:pic>
        <p:nvPicPr>
          <p:cNvPr id="209" name="Google Shape;209;p62"/>
          <p:cNvPicPr preferRelativeResize="0"/>
          <p:nvPr/>
        </p:nvPicPr>
        <p:blipFill rotWithShape="1">
          <a:blip r:embed="rId3">
            <a:alphaModFix/>
          </a:blip>
          <a:srcRect b="0" l="0" r="0" t="0"/>
          <a:stretch/>
        </p:blipFill>
        <p:spPr>
          <a:xfrm rot="605558">
            <a:off x="6910767" y="3377061"/>
            <a:ext cx="1690667" cy="1630924"/>
          </a:xfrm>
          <a:prstGeom prst="rect">
            <a:avLst/>
          </a:prstGeom>
          <a:noFill/>
          <a:ln>
            <a:noFill/>
          </a:ln>
        </p:spPr>
      </p:pic>
      <p:sp>
        <p:nvSpPr>
          <p:cNvPr id="210" name="Google Shape;210;p62"/>
          <p:cNvSpPr/>
          <p:nvPr/>
        </p:nvSpPr>
        <p:spPr>
          <a:xfrm>
            <a:off x="6356900" y="4550150"/>
            <a:ext cx="107700" cy="1077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Jura Medium"/>
              <a:ea typeface="Jura Medium"/>
              <a:cs typeface="Jura Medium"/>
              <a:sym typeface="Jura Medium"/>
            </a:endParaRPr>
          </a:p>
        </p:txBody>
      </p:sp>
      <p:sp>
        <p:nvSpPr>
          <p:cNvPr id="211" name="Google Shape;211;p62"/>
          <p:cNvSpPr/>
          <p:nvPr/>
        </p:nvSpPr>
        <p:spPr>
          <a:xfrm rot="-2700000">
            <a:off x="7414622" y="3026954"/>
            <a:ext cx="177767" cy="177767"/>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Jura Medium"/>
              <a:ea typeface="Jura Medium"/>
              <a:cs typeface="Jura Medium"/>
              <a:sym typeface="Jura Medium"/>
            </a:endParaRPr>
          </a:p>
        </p:txBody>
      </p:sp>
      <p:grpSp>
        <p:nvGrpSpPr>
          <p:cNvPr id="212" name="Google Shape;212;p62"/>
          <p:cNvGrpSpPr/>
          <p:nvPr/>
        </p:nvGrpSpPr>
        <p:grpSpPr>
          <a:xfrm>
            <a:off x="5349106" y="4261268"/>
            <a:ext cx="492673" cy="492673"/>
            <a:chOff x="6357825" y="1432425"/>
            <a:chExt cx="462300" cy="462300"/>
          </a:xfrm>
        </p:grpSpPr>
        <p:sp>
          <p:nvSpPr>
            <p:cNvPr id="213" name="Google Shape;213;p62"/>
            <p:cNvSpPr/>
            <p:nvPr/>
          </p:nvSpPr>
          <p:spPr>
            <a:xfrm>
              <a:off x="6357825" y="1508625"/>
              <a:ext cx="386100" cy="386100"/>
            </a:xfrm>
            <a:prstGeom prst="ellipse">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Jura Medium"/>
                <a:ea typeface="Jura Medium"/>
                <a:cs typeface="Jura Medium"/>
                <a:sym typeface="Jura Medium"/>
              </a:endParaRPr>
            </a:p>
          </p:txBody>
        </p:sp>
        <p:sp>
          <p:nvSpPr>
            <p:cNvPr id="214" name="Google Shape;214;p62"/>
            <p:cNvSpPr/>
            <p:nvPr/>
          </p:nvSpPr>
          <p:spPr>
            <a:xfrm>
              <a:off x="6434025" y="1432425"/>
              <a:ext cx="386100" cy="386100"/>
            </a:xfrm>
            <a:prstGeom prst="ellipse">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Jura Medium"/>
                <a:ea typeface="Jura Medium"/>
                <a:cs typeface="Jura Medium"/>
                <a:sym typeface="Jura Medium"/>
              </a:endParaRPr>
            </a:p>
          </p:txBody>
        </p:sp>
      </p:grpSp>
      <p:sp>
        <p:nvSpPr>
          <p:cNvPr id="215" name="Google Shape;215;p62"/>
          <p:cNvSpPr/>
          <p:nvPr/>
        </p:nvSpPr>
        <p:spPr>
          <a:xfrm rot="-1800190">
            <a:off x="8297995" y="2859449"/>
            <a:ext cx="718131" cy="300923"/>
          </a:xfrm>
          <a:prstGeom prst="rtTriangle">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Jura Medium"/>
              <a:ea typeface="Jura Medium"/>
              <a:cs typeface="Jura Medium"/>
              <a:sym typeface="Jura Medium"/>
            </a:endParaRPr>
          </a:p>
        </p:txBody>
      </p:sp>
      <p:pic>
        <p:nvPicPr>
          <p:cNvPr id="216" name="Google Shape;216;p62"/>
          <p:cNvPicPr preferRelativeResize="0"/>
          <p:nvPr/>
        </p:nvPicPr>
        <p:blipFill rotWithShape="1">
          <a:blip r:embed="rId4">
            <a:alphaModFix/>
          </a:blip>
          <a:srcRect b="0" l="0" r="0" t="0"/>
          <a:stretch/>
        </p:blipFill>
        <p:spPr>
          <a:xfrm>
            <a:off x="7629200" y="1907025"/>
            <a:ext cx="974749" cy="940351"/>
          </a:xfrm>
          <a:prstGeom prst="rect">
            <a:avLst/>
          </a:prstGeom>
          <a:noFill/>
          <a:ln>
            <a:noFill/>
          </a:ln>
        </p:spPr>
      </p:pic>
      <p:sp>
        <p:nvSpPr>
          <p:cNvPr id="217" name="Google Shape;217;p62"/>
          <p:cNvSpPr/>
          <p:nvPr/>
        </p:nvSpPr>
        <p:spPr>
          <a:xfrm>
            <a:off x="6885127" y="2100324"/>
            <a:ext cx="492677" cy="599677"/>
          </a:xfrm>
          <a:custGeom>
            <a:rect b="b" l="l" r="r" t="t"/>
            <a:pathLst>
              <a:path extrusionOk="0" h="2270" w="1865">
                <a:moveTo>
                  <a:pt x="1745" y="608"/>
                </a:moveTo>
                <a:cubicBezTo>
                  <a:pt x="1745" y="607"/>
                  <a:pt x="1745" y="606"/>
                  <a:pt x="1744" y="605"/>
                </a:cubicBezTo>
                <a:cubicBezTo>
                  <a:pt x="1744" y="602"/>
                  <a:pt x="1743" y="600"/>
                  <a:pt x="1742" y="598"/>
                </a:cubicBezTo>
                <a:cubicBezTo>
                  <a:pt x="1740" y="596"/>
                  <a:pt x="1739" y="594"/>
                  <a:pt x="1738" y="593"/>
                </a:cubicBezTo>
                <a:cubicBezTo>
                  <a:pt x="1737" y="591"/>
                  <a:pt x="1735" y="590"/>
                  <a:pt x="1733" y="588"/>
                </a:cubicBezTo>
                <a:cubicBezTo>
                  <a:pt x="1732" y="586"/>
                  <a:pt x="1730" y="585"/>
                  <a:pt x="1728" y="584"/>
                </a:cubicBezTo>
                <a:cubicBezTo>
                  <a:pt x="1727" y="583"/>
                  <a:pt x="1726" y="582"/>
                  <a:pt x="1725" y="582"/>
                </a:cubicBezTo>
                <a:lnTo>
                  <a:pt x="507" y="4"/>
                </a:lnTo>
                <a:cubicBezTo>
                  <a:pt x="506" y="3"/>
                  <a:pt x="505" y="3"/>
                  <a:pt x="504" y="3"/>
                </a:cubicBezTo>
                <a:cubicBezTo>
                  <a:pt x="501" y="2"/>
                  <a:pt x="499" y="1"/>
                  <a:pt x="497" y="1"/>
                </a:cubicBezTo>
                <a:cubicBezTo>
                  <a:pt x="494" y="1"/>
                  <a:pt x="492" y="0"/>
                  <a:pt x="490" y="0"/>
                </a:cubicBezTo>
                <a:cubicBezTo>
                  <a:pt x="489" y="0"/>
                  <a:pt x="488" y="0"/>
                  <a:pt x="487" y="0"/>
                </a:cubicBezTo>
                <a:cubicBezTo>
                  <a:pt x="485" y="0"/>
                  <a:pt x="485" y="1"/>
                  <a:pt x="483" y="1"/>
                </a:cubicBezTo>
                <a:cubicBezTo>
                  <a:pt x="481" y="2"/>
                  <a:pt x="479" y="2"/>
                  <a:pt x="477" y="3"/>
                </a:cubicBezTo>
                <a:cubicBezTo>
                  <a:pt x="475" y="4"/>
                  <a:pt x="473" y="5"/>
                  <a:pt x="471" y="6"/>
                </a:cubicBezTo>
                <a:cubicBezTo>
                  <a:pt x="470" y="7"/>
                  <a:pt x="468" y="9"/>
                  <a:pt x="466" y="10"/>
                </a:cubicBezTo>
                <a:cubicBezTo>
                  <a:pt x="465" y="12"/>
                  <a:pt x="464" y="14"/>
                  <a:pt x="463" y="16"/>
                </a:cubicBezTo>
                <a:cubicBezTo>
                  <a:pt x="462" y="16"/>
                  <a:pt x="461" y="17"/>
                  <a:pt x="461" y="18"/>
                </a:cubicBezTo>
                <a:lnTo>
                  <a:pt x="2" y="984"/>
                </a:lnTo>
                <a:cubicBezTo>
                  <a:pt x="2" y="985"/>
                  <a:pt x="2" y="986"/>
                  <a:pt x="2" y="987"/>
                </a:cubicBezTo>
                <a:cubicBezTo>
                  <a:pt x="1" y="989"/>
                  <a:pt x="0" y="991"/>
                  <a:pt x="0" y="993"/>
                </a:cubicBezTo>
                <a:cubicBezTo>
                  <a:pt x="0" y="996"/>
                  <a:pt x="0" y="998"/>
                  <a:pt x="0" y="1000"/>
                </a:cubicBezTo>
                <a:cubicBezTo>
                  <a:pt x="0" y="1001"/>
                  <a:pt x="0" y="1002"/>
                  <a:pt x="0" y="1003"/>
                </a:cubicBezTo>
                <a:lnTo>
                  <a:pt x="118" y="1661"/>
                </a:lnTo>
                <a:cubicBezTo>
                  <a:pt x="118" y="1662"/>
                  <a:pt x="119" y="1664"/>
                  <a:pt x="119" y="1666"/>
                </a:cubicBezTo>
                <a:cubicBezTo>
                  <a:pt x="120" y="1666"/>
                  <a:pt x="120" y="1667"/>
                  <a:pt x="120" y="1668"/>
                </a:cubicBezTo>
                <a:cubicBezTo>
                  <a:pt x="122" y="1671"/>
                  <a:pt x="124" y="1675"/>
                  <a:pt x="126" y="1678"/>
                </a:cubicBezTo>
                <a:cubicBezTo>
                  <a:pt x="127" y="1678"/>
                  <a:pt x="128" y="1679"/>
                  <a:pt x="128" y="1680"/>
                </a:cubicBezTo>
                <a:cubicBezTo>
                  <a:pt x="131" y="1682"/>
                  <a:pt x="135" y="1685"/>
                  <a:pt x="139" y="1687"/>
                </a:cubicBezTo>
                <a:lnTo>
                  <a:pt x="1357" y="2265"/>
                </a:lnTo>
                <a:cubicBezTo>
                  <a:pt x="1360" y="2267"/>
                  <a:pt x="1365" y="2267"/>
                  <a:pt x="1369" y="2268"/>
                </a:cubicBezTo>
                <a:cubicBezTo>
                  <a:pt x="1370" y="2268"/>
                  <a:pt x="1371" y="2268"/>
                  <a:pt x="1373" y="2268"/>
                </a:cubicBezTo>
                <a:cubicBezTo>
                  <a:pt x="1374" y="2268"/>
                  <a:pt x="1375" y="2269"/>
                  <a:pt x="1377" y="2268"/>
                </a:cubicBezTo>
                <a:cubicBezTo>
                  <a:pt x="1378" y="2268"/>
                  <a:pt x="1379" y="2268"/>
                  <a:pt x="1380" y="2267"/>
                </a:cubicBezTo>
                <a:cubicBezTo>
                  <a:pt x="1382" y="2267"/>
                  <a:pt x="1384" y="2266"/>
                  <a:pt x="1387" y="2265"/>
                </a:cubicBezTo>
                <a:cubicBezTo>
                  <a:pt x="1389" y="2264"/>
                  <a:pt x="1391" y="2263"/>
                  <a:pt x="1392" y="2262"/>
                </a:cubicBezTo>
                <a:cubicBezTo>
                  <a:pt x="1394" y="2261"/>
                  <a:pt x="1395" y="2260"/>
                  <a:pt x="1397" y="2258"/>
                </a:cubicBezTo>
                <a:cubicBezTo>
                  <a:pt x="1399" y="2257"/>
                  <a:pt x="1400" y="2255"/>
                  <a:pt x="1401" y="2253"/>
                </a:cubicBezTo>
                <a:cubicBezTo>
                  <a:pt x="1402" y="2252"/>
                  <a:pt x="1403" y="2251"/>
                  <a:pt x="1403" y="2250"/>
                </a:cubicBezTo>
                <a:lnTo>
                  <a:pt x="1861" y="1284"/>
                </a:lnTo>
                <a:cubicBezTo>
                  <a:pt x="1862" y="1283"/>
                  <a:pt x="1862" y="1282"/>
                  <a:pt x="1862" y="1281"/>
                </a:cubicBezTo>
                <a:cubicBezTo>
                  <a:pt x="1863" y="1279"/>
                  <a:pt x="1863" y="1277"/>
                  <a:pt x="1864" y="1275"/>
                </a:cubicBezTo>
                <a:cubicBezTo>
                  <a:pt x="1864" y="1273"/>
                  <a:pt x="1864" y="1270"/>
                  <a:pt x="1864" y="1268"/>
                </a:cubicBezTo>
                <a:cubicBezTo>
                  <a:pt x="1864" y="1267"/>
                  <a:pt x="1864" y="1266"/>
                  <a:pt x="1864" y="1265"/>
                </a:cubicBezTo>
                <a:lnTo>
                  <a:pt x="1745" y="608"/>
                </a:lnTo>
                <a:moveTo>
                  <a:pt x="1664" y="626"/>
                </a:moveTo>
                <a:lnTo>
                  <a:pt x="1460" y="1057"/>
                </a:lnTo>
                <a:lnTo>
                  <a:pt x="642" y="669"/>
                </a:lnTo>
                <a:lnTo>
                  <a:pt x="538" y="92"/>
                </a:lnTo>
                <a:lnTo>
                  <a:pt x="1664" y="626"/>
                </a:lnTo>
                <a:moveTo>
                  <a:pt x="1431" y="1117"/>
                </a:moveTo>
                <a:lnTo>
                  <a:pt x="1234" y="1533"/>
                </a:lnTo>
                <a:lnTo>
                  <a:pt x="432" y="1152"/>
                </a:lnTo>
                <a:lnTo>
                  <a:pt x="629" y="736"/>
                </a:lnTo>
                <a:lnTo>
                  <a:pt x="1431" y="1117"/>
                </a:lnTo>
                <a:moveTo>
                  <a:pt x="478" y="148"/>
                </a:moveTo>
                <a:lnTo>
                  <a:pt x="574" y="685"/>
                </a:lnTo>
                <a:lnTo>
                  <a:pt x="367" y="1121"/>
                </a:lnTo>
                <a:lnTo>
                  <a:pt x="81" y="985"/>
                </a:lnTo>
                <a:lnTo>
                  <a:pt x="478" y="148"/>
                </a:lnTo>
                <a:moveTo>
                  <a:pt x="80" y="1058"/>
                </a:moveTo>
                <a:lnTo>
                  <a:pt x="339" y="1181"/>
                </a:lnTo>
                <a:lnTo>
                  <a:pt x="167" y="1543"/>
                </a:lnTo>
                <a:lnTo>
                  <a:pt x="80" y="1058"/>
                </a:lnTo>
                <a:moveTo>
                  <a:pt x="198" y="1643"/>
                </a:moveTo>
                <a:lnTo>
                  <a:pt x="403" y="1211"/>
                </a:lnTo>
                <a:lnTo>
                  <a:pt x="1221" y="1599"/>
                </a:lnTo>
                <a:lnTo>
                  <a:pt x="1325" y="2177"/>
                </a:lnTo>
                <a:lnTo>
                  <a:pt x="198" y="1643"/>
                </a:lnTo>
                <a:moveTo>
                  <a:pt x="1385" y="2121"/>
                </a:moveTo>
                <a:lnTo>
                  <a:pt x="1289" y="1584"/>
                </a:lnTo>
                <a:lnTo>
                  <a:pt x="1496" y="1148"/>
                </a:lnTo>
                <a:lnTo>
                  <a:pt x="1782" y="1283"/>
                </a:lnTo>
                <a:lnTo>
                  <a:pt x="1385" y="2121"/>
                </a:lnTo>
                <a:moveTo>
                  <a:pt x="1524" y="1088"/>
                </a:moveTo>
                <a:lnTo>
                  <a:pt x="1696" y="726"/>
                </a:lnTo>
                <a:lnTo>
                  <a:pt x="1783" y="1211"/>
                </a:lnTo>
                <a:lnTo>
                  <a:pt x="1524" y="1088"/>
                </a:lnTo>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 name="Google Shape;218;p62"/>
          <p:cNvSpPr/>
          <p:nvPr/>
        </p:nvSpPr>
        <p:spPr>
          <a:xfrm>
            <a:off x="4656364" y="4182662"/>
            <a:ext cx="177600" cy="177600"/>
          </a:xfrm>
          <a:prstGeom prst="rect">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Jura Medium"/>
              <a:ea typeface="Jura Medium"/>
              <a:cs typeface="Jura Medium"/>
              <a:sym typeface="Jura Medium"/>
            </a:endParaRPr>
          </a:p>
        </p:txBody>
      </p:sp>
      <p:sp>
        <p:nvSpPr>
          <p:cNvPr id="219" name="Google Shape;219;p62"/>
          <p:cNvSpPr/>
          <p:nvPr/>
        </p:nvSpPr>
        <p:spPr>
          <a:xfrm>
            <a:off x="406875" y="1606050"/>
            <a:ext cx="107700" cy="1077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Jura Medium"/>
              <a:ea typeface="Jura Medium"/>
              <a:cs typeface="Jura Medium"/>
              <a:sym typeface="Jura Medium"/>
            </a:endParaRPr>
          </a:p>
        </p:txBody>
      </p:sp>
      <p:sp>
        <p:nvSpPr>
          <p:cNvPr id="220" name="Google Shape;220;p62"/>
          <p:cNvSpPr/>
          <p:nvPr/>
        </p:nvSpPr>
        <p:spPr>
          <a:xfrm rot="-2700000">
            <a:off x="192297" y="2433179"/>
            <a:ext cx="177767" cy="177767"/>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Jura Medium"/>
              <a:ea typeface="Jura Medium"/>
              <a:cs typeface="Jura Medium"/>
              <a:sym typeface="Jura Medium"/>
            </a:endParaRPr>
          </a:p>
        </p:txBody>
      </p:sp>
      <p:grpSp>
        <p:nvGrpSpPr>
          <p:cNvPr id="221" name="Google Shape;221;p62"/>
          <p:cNvGrpSpPr/>
          <p:nvPr/>
        </p:nvGrpSpPr>
        <p:grpSpPr>
          <a:xfrm rot="5400000">
            <a:off x="-189960" y="359486"/>
            <a:ext cx="596829" cy="596829"/>
            <a:chOff x="6357825" y="1432425"/>
            <a:chExt cx="462300" cy="462300"/>
          </a:xfrm>
        </p:grpSpPr>
        <p:sp>
          <p:nvSpPr>
            <p:cNvPr id="222" name="Google Shape;222;p62"/>
            <p:cNvSpPr/>
            <p:nvPr/>
          </p:nvSpPr>
          <p:spPr>
            <a:xfrm>
              <a:off x="6357825" y="1508625"/>
              <a:ext cx="386100" cy="386100"/>
            </a:xfrm>
            <a:prstGeom prst="ellipse">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Jura Medium"/>
                <a:ea typeface="Jura Medium"/>
                <a:cs typeface="Jura Medium"/>
                <a:sym typeface="Jura Medium"/>
              </a:endParaRPr>
            </a:p>
          </p:txBody>
        </p:sp>
        <p:sp>
          <p:nvSpPr>
            <p:cNvPr id="223" name="Google Shape;223;p62"/>
            <p:cNvSpPr/>
            <p:nvPr/>
          </p:nvSpPr>
          <p:spPr>
            <a:xfrm>
              <a:off x="6434025" y="1432425"/>
              <a:ext cx="386100" cy="386100"/>
            </a:xfrm>
            <a:prstGeom prst="ellipse">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Jura Medium"/>
                <a:ea typeface="Jura Medium"/>
                <a:cs typeface="Jura Medium"/>
                <a:sym typeface="Jura Medium"/>
              </a:endParaRPr>
            </a:p>
          </p:txBody>
        </p:sp>
      </p:grpSp>
      <p:sp>
        <p:nvSpPr>
          <p:cNvPr id="224" name="Google Shape;224;p62"/>
          <p:cNvSpPr/>
          <p:nvPr/>
        </p:nvSpPr>
        <p:spPr>
          <a:xfrm rot="-3600000">
            <a:off x="823925" y="214056"/>
            <a:ext cx="275100" cy="275100"/>
          </a:xfrm>
          <a:prstGeom prst="flowChartMagneticDrum">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Jura Medium"/>
              <a:ea typeface="Jura Medium"/>
              <a:cs typeface="Jura Medium"/>
              <a:sym typeface="Jura Medium"/>
            </a:endParaRPr>
          </a:p>
        </p:txBody>
      </p:sp>
      <p:sp>
        <p:nvSpPr>
          <p:cNvPr id="225" name="Google Shape;225;p62"/>
          <p:cNvSpPr/>
          <p:nvPr/>
        </p:nvSpPr>
        <p:spPr>
          <a:xfrm>
            <a:off x="1445950" y="109275"/>
            <a:ext cx="107700" cy="107700"/>
          </a:xfrm>
          <a:prstGeom prst="ellipse">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Jura Medium"/>
              <a:ea typeface="Jura Medium"/>
              <a:cs typeface="Jura Medium"/>
              <a:sym typeface="Jura Medium"/>
            </a:endParaRPr>
          </a:p>
        </p:txBody>
      </p:sp>
      <p:sp>
        <p:nvSpPr>
          <p:cNvPr id="226" name="Google Shape;226;p62"/>
          <p:cNvSpPr txBox="1"/>
          <p:nvPr>
            <p:ph idx="12" type="sldNum"/>
          </p:nvPr>
        </p:nvSpPr>
        <p:spPr>
          <a:xfrm>
            <a:off x="6457950" y="4767263"/>
            <a:ext cx="2057400" cy="274637"/>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21" name="Shape 21"/>
        <p:cNvGrpSpPr/>
        <p:nvPr/>
      </p:nvGrpSpPr>
      <p:grpSpPr>
        <a:xfrm>
          <a:off x="0" y="0"/>
          <a:ext cx="0" cy="0"/>
          <a:chOff x="0" y="0"/>
          <a:chExt cx="0" cy="0"/>
        </a:xfrm>
      </p:grpSpPr>
      <p:sp>
        <p:nvSpPr>
          <p:cNvPr id="22" name="Google Shape;22;p45"/>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3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23" name="Google Shape;23;p45"/>
          <p:cNvSpPr txBox="1"/>
          <p:nvPr>
            <p:ph idx="1" type="subTitle"/>
          </p:nvPr>
        </p:nvSpPr>
        <p:spPr>
          <a:xfrm>
            <a:off x="720000" y="2204768"/>
            <a:ext cx="2487300" cy="5727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4" name="Google Shape;24;p45"/>
          <p:cNvSpPr txBox="1"/>
          <p:nvPr>
            <p:ph idx="2" type="subTitle"/>
          </p:nvPr>
        </p:nvSpPr>
        <p:spPr>
          <a:xfrm>
            <a:off x="3343071" y="2204768"/>
            <a:ext cx="2487300" cy="5727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5" name="Google Shape;25;p45"/>
          <p:cNvSpPr txBox="1"/>
          <p:nvPr>
            <p:ph idx="3" type="subTitle"/>
          </p:nvPr>
        </p:nvSpPr>
        <p:spPr>
          <a:xfrm>
            <a:off x="720000" y="3937950"/>
            <a:ext cx="2487300" cy="5727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6" name="Google Shape;26;p45"/>
          <p:cNvSpPr txBox="1"/>
          <p:nvPr>
            <p:ph idx="4" type="subTitle"/>
          </p:nvPr>
        </p:nvSpPr>
        <p:spPr>
          <a:xfrm>
            <a:off x="3343071" y="3937950"/>
            <a:ext cx="2487300" cy="5727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7" name="Google Shape;27;p45"/>
          <p:cNvSpPr txBox="1"/>
          <p:nvPr>
            <p:ph idx="5" type="subTitle"/>
          </p:nvPr>
        </p:nvSpPr>
        <p:spPr>
          <a:xfrm>
            <a:off x="5966149" y="2204768"/>
            <a:ext cx="2487300" cy="5727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8" name="Google Shape;28;p45"/>
          <p:cNvSpPr txBox="1"/>
          <p:nvPr>
            <p:ph idx="6" type="subTitle"/>
          </p:nvPr>
        </p:nvSpPr>
        <p:spPr>
          <a:xfrm>
            <a:off x="5966149" y="3937950"/>
            <a:ext cx="2487300" cy="5727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9" name="Google Shape;29;p45"/>
          <p:cNvSpPr txBox="1"/>
          <p:nvPr>
            <p:ph idx="7" type="title"/>
          </p:nvPr>
        </p:nvSpPr>
        <p:spPr>
          <a:xfrm>
            <a:off x="720000" y="1251395"/>
            <a:ext cx="734700" cy="447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000"/>
              <a:buNone/>
              <a:defRPr b="1" sz="2600">
                <a:solidFill>
                  <a:schemeClr val="lt2"/>
                </a:solidFill>
                <a:latin typeface="Orbitron"/>
                <a:ea typeface="Orbitron"/>
                <a:cs typeface="Orbitron"/>
                <a:sym typeface="Orbitron"/>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30" name="Google Shape;30;p45"/>
          <p:cNvSpPr txBox="1"/>
          <p:nvPr>
            <p:ph idx="8" type="title"/>
          </p:nvPr>
        </p:nvSpPr>
        <p:spPr>
          <a:xfrm>
            <a:off x="720000" y="2983991"/>
            <a:ext cx="734700" cy="447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000"/>
              <a:buNone/>
              <a:defRPr b="1" sz="2600">
                <a:solidFill>
                  <a:schemeClr val="accent1"/>
                </a:solidFill>
                <a:latin typeface="Orbitron"/>
                <a:ea typeface="Orbitron"/>
                <a:cs typeface="Orbitron"/>
                <a:sym typeface="Orbitron"/>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31" name="Google Shape;31;p45"/>
          <p:cNvSpPr txBox="1"/>
          <p:nvPr>
            <p:ph idx="9" type="title"/>
          </p:nvPr>
        </p:nvSpPr>
        <p:spPr>
          <a:xfrm>
            <a:off x="3343071" y="1251395"/>
            <a:ext cx="734700" cy="447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000"/>
              <a:buNone/>
              <a:defRPr b="1" sz="2600">
                <a:solidFill>
                  <a:schemeClr val="accent1"/>
                </a:solidFill>
                <a:latin typeface="Orbitron"/>
                <a:ea typeface="Orbitron"/>
                <a:cs typeface="Orbitron"/>
                <a:sym typeface="Orbitron"/>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32" name="Google Shape;32;p45"/>
          <p:cNvSpPr txBox="1"/>
          <p:nvPr>
            <p:ph idx="13" type="title"/>
          </p:nvPr>
        </p:nvSpPr>
        <p:spPr>
          <a:xfrm>
            <a:off x="3343071" y="2983991"/>
            <a:ext cx="734700" cy="447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000"/>
              <a:buNone/>
              <a:defRPr b="1" sz="2600">
                <a:solidFill>
                  <a:schemeClr val="lt2"/>
                </a:solidFill>
                <a:latin typeface="Orbitron"/>
                <a:ea typeface="Orbitron"/>
                <a:cs typeface="Orbitron"/>
                <a:sym typeface="Orbitron"/>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33" name="Google Shape;33;p45"/>
          <p:cNvSpPr txBox="1"/>
          <p:nvPr>
            <p:ph idx="14" type="title"/>
          </p:nvPr>
        </p:nvSpPr>
        <p:spPr>
          <a:xfrm>
            <a:off x="5966149" y="1251395"/>
            <a:ext cx="734700" cy="447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000"/>
              <a:buNone/>
              <a:defRPr b="1" sz="2600">
                <a:solidFill>
                  <a:schemeClr val="lt2"/>
                </a:solidFill>
                <a:latin typeface="Orbitron"/>
                <a:ea typeface="Orbitron"/>
                <a:cs typeface="Orbitron"/>
                <a:sym typeface="Orbitron"/>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34" name="Google Shape;34;p45"/>
          <p:cNvSpPr txBox="1"/>
          <p:nvPr>
            <p:ph idx="15" type="title"/>
          </p:nvPr>
        </p:nvSpPr>
        <p:spPr>
          <a:xfrm>
            <a:off x="5966149" y="2983991"/>
            <a:ext cx="734700" cy="447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000"/>
              <a:buNone/>
              <a:defRPr b="1" sz="2600">
                <a:solidFill>
                  <a:schemeClr val="accent1"/>
                </a:solidFill>
                <a:latin typeface="Orbitron"/>
                <a:ea typeface="Orbitron"/>
                <a:cs typeface="Orbitron"/>
                <a:sym typeface="Orbitron"/>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35" name="Google Shape;35;p45"/>
          <p:cNvSpPr txBox="1"/>
          <p:nvPr>
            <p:ph idx="16" type="subTitle"/>
          </p:nvPr>
        </p:nvSpPr>
        <p:spPr>
          <a:xfrm>
            <a:off x="720000" y="1868342"/>
            <a:ext cx="2487300" cy="484800"/>
          </a:xfrm>
          <a:prstGeom prst="rect">
            <a:avLst/>
          </a:prstGeom>
          <a:noFill/>
          <a:ln>
            <a:noFill/>
          </a:ln>
        </p:spPr>
        <p:txBody>
          <a:bodyPr anchorCtr="0" anchor="b" bIns="91425" lIns="91425" spcFirstLastPara="1" rIns="91425" wrap="square" tIns="91425">
            <a:noAutofit/>
          </a:bodyPr>
          <a:lstStyle>
            <a:lvl1pPr lvl="0" algn="l">
              <a:lnSpc>
                <a:spcPct val="115000"/>
              </a:lnSpc>
              <a:spcBef>
                <a:spcPts val="0"/>
              </a:spcBef>
              <a:spcAft>
                <a:spcPts val="0"/>
              </a:spcAft>
              <a:buSzPts val="2400"/>
              <a:buFont typeface="DM Sans"/>
              <a:buNone/>
              <a:defRPr sz="2400">
                <a:solidFill>
                  <a:schemeClr val="dk1"/>
                </a:solidFill>
                <a:latin typeface="Changa Medium"/>
                <a:ea typeface="Changa Medium"/>
                <a:cs typeface="Changa Medium"/>
                <a:sym typeface="Changa Medium"/>
              </a:defRPr>
            </a:lvl1pPr>
            <a:lvl2pPr lvl="1" algn="l">
              <a:lnSpc>
                <a:spcPct val="100000"/>
              </a:lnSpc>
              <a:spcBef>
                <a:spcPts val="0"/>
              </a:spcBef>
              <a:spcAft>
                <a:spcPts val="0"/>
              </a:spcAft>
              <a:buSzPts val="2400"/>
              <a:buFont typeface="DM Sans"/>
              <a:buNone/>
              <a:defRPr b="1" sz="2400">
                <a:latin typeface="DM Sans"/>
                <a:ea typeface="DM Sans"/>
                <a:cs typeface="DM Sans"/>
                <a:sym typeface="DM Sans"/>
              </a:defRPr>
            </a:lvl2pPr>
            <a:lvl3pPr lvl="2" algn="l">
              <a:lnSpc>
                <a:spcPct val="100000"/>
              </a:lnSpc>
              <a:spcBef>
                <a:spcPts val="0"/>
              </a:spcBef>
              <a:spcAft>
                <a:spcPts val="0"/>
              </a:spcAft>
              <a:buSzPts val="2400"/>
              <a:buFont typeface="DM Sans"/>
              <a:buNone/>
              <a:defRPr b="1" sz="2400">
                <a:latin typeface="DM Sans"/>
                <a:ea typeface="DM Sans"/>
                <a:cs typeface="DM Sans"/>
                <a:sym typeface="DM Sans"/>
              </a:defRPr>
            </a:lvl3pPr>
            <a:lvl4pPr lvl="3" algn="l">
              <a:lnSpc>
                <a:spcPct val="100000"/>
              </a:lnSpc>
              <a:spcBef>
                <a:spcPts val="0"/>
              </a:spcBef>
              <a:spcAft>
                <a:spcPts val="0"/>
              </a:spcAft>
              <a:buSzPts val="2400"/>
              <a:buFont typeface="DM Sans"/>
              <a:buNone/>
              <a:defRPr b="1" sz="2400">
                <a:latin typeface="DM Sans"/>
                <a:ea typeface="DM Sans"/>
                <a:cs typeface="DM Sans"/>
                <a:sym typeface="DM Sans"/>
              </a:defRPr>
            </a:lvl4pPr>
            <a:lvl5pPr lvl="4" algn="l">
              <a:lnSpc>
                <a:spcPct val="100000"/>
              </a:lnSpc>
              <a:spcBef>
                <a:spcPts val="0"/>
              </a:spcBef>
              <a:spcAft>
                <a:spcPts val="0"/>
              </a:spcAft>
              <a:buSzPts val="2400"/>
              <a:buFont typeface="DM Sans"/>
              <a:buNone/>
              <a:defRPr b="1" sz="2400">
                <a:latin typeface="DM Sans"/>
                <a:ea typeface="DM Sans"/>
                <a:cs typeface="DM Sans"/>
                <a:sym typeface="DM Sans"/>
              </a:defRPr>
            </a:lvl5pPr>
            <a:lvl6pPr lvl="5" algn="l">
              <a:lnSpc>
                <a:spcPct val="100000"/>
              </a:lnSpc>
              <a:spcBef>
                <a:spcPts val="0"/>
              </a:spcBef>
              <a:spcAft>
                <a:spcPts val="0"/>
              </a:spcAft>
              <a:buSzPts val="2400"/>
              <a:buFont typeface="DM Sans"/>
              <a:buNone/>
              <a:defRPr b="1" sz="2400">
                <a:latin typeface="DM Sans"/>
                <a:ea typeface="DM Sans"/>
                <a:cs typeface="DM Sans"/>
                <a:sym typeface="DM Sans"/>
              </a:defRPr>
            </a:lvl6pPr>
            <a:lvl7pPr lvl="6" algn="l">
              <a:lnSpc>
                <a:spcPct val="100000"/>
              </a:lnSpc>
              <a:spcBef>
                <a:spcPts val="0"/>
              </a:spcBef>
              <a:spcAft>
                <a:spcPts val="0"/>
              </a:spcAft>
              <a:buSzPts val="2400"/>
              <a:buFont typeface="DM Sans"/>
              <a:buNone/>
              <a:defRPr b="1" sz="2400">
                <a:latin typeface="DM Sans"/>
                <a:ea typeface="DM Sans"/>
                <a:cs typeface="DM Sans"/>
                <a:sym typeface="DM Sans"/>
              </a:defRPr>
            </a:lvl7pPr>
            <a:lvl8pPr lvl="7" algn="l">
              <a:lnSpc>
                <a:spcPct val="100000"/>
              </a:lnSpc>
              <a:spcBef>
                <a:spcPts val="0"/>
              </a:spcBef>
              <a:spcAft>
                <a:spcPts val="0"/>
              </a:spcAft>
              <a:buSzPts val="2400"/>
              <a:buFont typeface="DM Sans"/>
              <a:buNone/>
              <a:defRPr b="1" sz="2400">
                <a:latin typeface="DM Sans"/>
                <a:ea typeface="DM Sans"/>
                <a:cs typeface="DM Sans"/>
                <a:sym typeface="DM Sans"/>
              </a:defRPr>
            </a:lvl8pPr>
            <a:lvl9pPr lvl="8" algn="l">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36" name="Google Shape;36;p45"/>
          <p:cNvSpPr txBox="1"/>
          <p:nvPr>
            <p:ph idx="17" type="subTitle"/>
          </p:nvPr>
        </p:nvSpPr>
        <p:spPr>
          <a:xfrm>
            <a:off x="3343071" y="1868342"/>
            <a:ext cx="2487300" cy="484800"/>
          </a:xfrm>
          <a:prstGeom prst="rect">
            <a:avLst/>
          </a:prstGeom>
          <a:noFill/>
          <a:ln>
            <a:noFill/>
          </a:ln>
        </p:spPr>
        <p:txBody>
          <a:bodyPr anchorCtr="0" anchor="b" bIns="91425" lIns="91425" spcFirstLastPara="1" rIns="91425" wrap="square" tIns="91425">
            <a:noAutofit/>
          </a:bodyPr>
          <a:lstStyle>
            <a:lvl1pPr lvl="0" algn="l">
              <a:lnSpc>
                <a:spcPct val="115000"/>
              </a:lnSpc>
              <a:spcBef>
                <a:spcPts val="0"/>
              </a:spcBef>
              <a:spcAft>
                <a:spcPts val="0"/>
              </a:spcAft>
              <a:buSzPts val="2400"/>
              <a:buFont typeface="DM Sans"/>
              <a:buNone/>
              <a:defRPr sz="2400">
                <a:solidFill>
                  <a:schemeClr val="dk1"/>
                </a:solidFill>
                <a:latin typeface="Changa Medium"/>
                <a:ea typeface="Changa Medium"/>
                <a:cs typeface="Changa Medium"/>
                <a:sym typeface="Changa Medium"/>
              </a:defRPr>
            </a:lvl1pPr>
            <a:lvl2pPr lvl="1" algn="l">
              <a:lnSpc>
                <a:spcPct val="100000"/>
              </a:lnSpc>
              <a:spcBef>
                <a:spcPts val="0"/>
              </a:spcBef>
              <a:spcAft>
                <a:spcPts val="0"/>
              </a:spcAft>
              <a:buSzPts val="2400"/>
              <a:buFont typeface="DM Sans"/>
              <a:buNone/>
              <a:defRPr b="1" sz="2400">
                <a:latin typeface="DM Sans"/>
                <a:ea typeface="DM Sans"/>
                <a:cs typeface="DM Sans"/>
                <a:sym typeface="DM Sans"/>
              </a:defRPr>
            </a:lvl2pPr>
            <a:lvl3pPr lvl="2" algn="l">
              <a:lnSpc>
                <a:spcPct val="100000"/>
              </a:lnSpc>
              <a:spcBef>
                <a:spcPts val="0"/>
              </a:spcBef>
              <a:spcAft>
                <a:spcPts val="0"/>
              </a:spcAft>
              <a:buSzPts val="2400"/>
              <a:buFont typeface="DM Sans"/>
              <a:buNone/>
              <a:defRPr b="1" sz="2400">
                <a:latin typeface="DM Sans"/>
                <a:ea typeface="DM Sans"/>
                <a:cs typeface="DM Sans"/>
                <a:sym typeface="DM Sans"/>
              </a:defRPr>
            </a:lvl3pPr>
            <a:lvl4pPr lvl="3" algn="l">
              <a:lnSpc>
                <a:spcPct val="100000"/>
              </a:lnSpc>
              <a:spcBef>
                <a:spcPts val="0"/>
              </a:spcBef>
              <a:spcAft>
                <a:spcPts val="0"/>
              </a:spcAft>
              <a:buSzPts val="2400"/>
              <a:buFont typeface="DM Sans"/>
              <a:buNone/>
              <a:defRPr b="1" sz="2400">
                <a:latin typeface="DM Sans"/>
                <a:ea typeface="DM Sans"/>
                <a:cs typeface="DM Sans"/>
                <a:sym typeface="DM Sans"/>
              </a:defRPr>
            </a:lvl4pPr>
            <a:lvl5pPr lvl="4" algn="l">
              <a:lnSpc>
                <a:spcPct val="100000"/>
              </a:lnSpc>
              <a:spcBef>
                <a:spcPts val="0"/>
              </a:spcBef>
              <a:spcAft>
                <a:spcPts val="0"/>
              </a:spcAft>
              <a:buSzPts val="2400"/>
              <a:buFont typeface="DM Sans"/>
              <a:buNone/>
              <a:defRPr b="1" sz="2400">
                <a:latin typeface="DM Sans"/>
                <a:ea typeface="DM Sans"/>
                <a:cs typeface="DM Sans"/>
                <a:sym typeface="DM Sans"/>
              </a:defRPr>
            </a:lvl5pPr>
            <a:lvl6pPr lvl="5" algn="l">
              <a:lnSpc>
                <a:spcPct val="100000"/>
              </a:lnSpc>
              <a:spcBef>
                <a:spcPts val="0"/>
              </a:spcBef>
              <a:spcAft>
                <a:spcPts val="0"/>
              </a:spcAft>
              <a:buSzPts val="2400"/>
              <a:buFont typeface="DM Sans"/>
              <a:buNone/>
              <a:defRPr b="1" sz="2400">
                <a:latin typeface="DM Sans"/>
                <a:ea typeface="DM Sans"/>
                <a:cs typeface="DM Sans"/>
                <a:sym typeface="DM Sans"/>
              </a:defRPr>
            </a:lvl6pPr>
            <a:lvl7pPr lvl="6" algn="l">
              <a:lnSpc>
                <a:spcPct val="100000"/>
              </a:lnSpc>
              <a:spcBef>
                <a:spcPts val="0"/>
              </a:spcBef>
              <a:spcAft>
                <a:spcPts val="0"/>
              </a:spcAft>
              <a:buSzPts val="2400"/>
              <a:buFont typeface="DM Sans"/>
              <a:buNone/>
              <a:defRPr b="1" sz="2400">
                <a:latin typeface="DM Sans"/>
                <a:ea typeface="DM Sans"/>
                <a:cs typeface="DM Sans"/>
                <a:sym typeface="DM Sans"/>
              </a:defRPr>
            </a:lvl7pPr>
            <a:lvl8pPr lvl="7" algn="l">
              <a:lnSpc>
                <a:spcPct val="100000"/>
              </a:lnSpc>
              <a:spcBef>
                <a:spcPts val="0"/>
              </a:spcBef>
              <a:spcAft>
                <a:spcPts val="0"/>
              </a:spcAft>
              <a:buSzPts val="2400"/>
              <a:buFont typeface="DM Sans"/>
              <a:buNone/>
              <a:defRPr b="1" sz="2400">
                <a:latin typeface="DM Sans"/>
                <a:ea typeface="DM Sans"/>
                <a:cs typeface="DM Sans"/>
                <a:sym typeface="DM Sans"/>
              </a:defRPr>
            </a:lvl8pPr>
            <a:lvl9pPr lvl="8" algn="l">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37" name="Google Shape;37;p45"/>
          <p:cNvSpPr txBox="1"/>
          <p:nvPr>
            <p:ph idx="18" type="subTitle"/>
          </p:nvPr>
        </p:nvSpPr>
        <p:spPr>
          <a:xfrm>
            <a:off x="5966149" y="1868342"/>
            <a:ext cx="2487300" cy="484800"/>
          </a:xfrm>
          <a:prstGeom prst="rect">
            <a:avLst/>
          </a:prstGeom>
          <a:noFill/>
          <a:ln>
            <a:noFill/>
          </a:ln>
        </p:spPr>
        <p:txBody>
          <a:bodyPr anchorCtr="0" anchor="b" bIns="91425" lIns="91425" spcFirstLastPara="1" rIns="91425" wrap="square" tIns="91425">
            <a:noAutofit/>
          </a:bodyPr>
          <a:lstStyle>
            <a:lvl1pPr lvl="0" algn="l">
              <a:lnSpc>
                <a:spcPct val="115000"/>
              </a:lnSpc>
              <a:spcBef>
                <a:spcPts val="0"/>
              </a:spcBef>
              <a:spcAft>
                <a:spcPts val="0"/>
              </a:spcAft>
              <a:buSzPts val="2400"/>
              <a:buFont typeface="DM Sans"/>
              <a:buNone/>
              <a:defRPr sz="2400">
                <a:solidFill>
                  <a:schemeClr val="dk1"/>
                </a:solidFill>
                <a:latin typeface="Changa Medium"/>
                <a:ea typeface="Changa Medium"/>
                <a:cs typeface="Changa Medium"/>
                <a:sym typeface="Changa Medium"/>
              </a:defRPr>
            </a:lvl1pPr>
            <a:lvl2pPr lvl="1" algn="l">
              <a:lnSpc>
                <a:spcPct val="100000"/>
              </a:lnSpc>
              <a:spcBef>
                <a:spcPts val="0"/>
              </a:spcBef>
              <a:spcAft>
                <a:spcPts val="0"/>
              </a:spcAft>
              <a:buSzPts val="2400"/>
              <a:buFont typeface="DM Sans"/>
              <a:buNone/>
              <a:defRPr b="1" sz="2400">
                <a:latin typeface="DM Sans"/>
                <a:ea typeface="DM Sans"/>
                <a:cs typeface="DM Sans"/>
                <a:sym typeface="DM Sans"/>
              </a:defRPr>
            </a:lvl2pPr>
            <a:lvl3pPr lvl="2" algn="l">
              <a:lnSpc>
                <a:spcPct val="100000"/>
              </a:lnSpc>
              <a:spcBef>
                <a:spcPts val="0"/>
              </a:spcBef>
              <a:spcAft>
                <a:spcPts val="0"/>
              </a:spcAft>
              <a:buSzPts val="2400"/>
              <a:buFont typeface="DM Sans"/>
              <a:buNone/>
              <a:defRPr b="1" sz="2400">
                <a:latin typeface="DM Sans"/>
                <a:ea typeface="DM Sans"/>
                <a:cs typeface="DM Sans"/>
                <a:sym typeface="DM Sans"/>
              </a:defRPr>
            </a:lvl3pPr>
            <a:lvl4pPr lvl="3" algn="l">
              <a:lnSpc>
                <a:spcPct val="100000"/>
              </a:lnSpc>
              <a:spcBef>
                <a:spcPts val="0"/>
              </a:spcBef>
              <a:spcAft>
                <a:spcPts val="0"/>
              </a:spcAft>
              <a:buSzPts val="2400"/>
              <a:buFont typeface="DM Sans"/>
              <a:buNone/>
              <a:defRPr b="1" sz="2400">
                <a:latin typeface="DM Sans"/>
                <a:ea typeface="DM Sans"/>
                <a:cs typeface="DM Sans"/>
                <a:sym typeface="DM Sans"/>
              </a:defRPr>
            </a:lvl4pPr>
            <a:lvl5pPr lvl="4" algn="l">
              <a:lnSpc>
                <a:spcPct val="100000"/>
              </a:lnSpc>
              <a:spcBef>
                <a:spcPts val="0"/>
              </a:spcBef>
              <a:spcAft>
                <a:spcPts val="0"/>
              </a:spcAft>
              <a:buSzPts val="2400"/>
              <a:buFont typeface="DM Sans"/>
              <a:buNone/>
              <a:defRPr b="1" sz="2400">
                <a:latin typeface="DM Sans"/>
                <a:ea typeface="DM Sans"/>
                <a:cs typeface="DM Sans"/>
                <a:sym typeface="DM Sans"/>
              </a:defRPr>
            </a:lvl5pPr>
            <a:lvl6pPr lvl="5" algn="l">
              <a:lnSpc>
                <a:spcPct val="100000"/>
              </a:lnSpc>
              <a:spcBef>
                <a:spcPts val="0"/>
              </a:spcBef>
              <a:spcAft>
                <a:spcPts val="0"/>
              </a:spcAft>
              <a:buSzPts val="2400"/>
              <a:buFont typeface="DM Sans"/>
              <a:buNone/>
              <a:defRPr b="1" sz="2400">
                <a:latin typeface="DM Sans"/>
                <a:ea typeface="DM Sans"/>
                <a:cs typeface="DM Sans"/>
                <a:sym typeface="DM Sans"/>
              </a:defRPr>
            </a:lvl6pPr>
            <a:lvl7pPr lvl="6" algn="l">
              <a:lnSpc>
                <a:spcPct val="100000"/>
              </a:lnSpc>
              <a:spcBef>
                <a:spcPts val="0"/>
              </a:spcBef>
              <a:spcAft>
                <a:spcPts val="0"/>
              </a:spcAft>
              <a:buSzPts val="2400"/>
              <a:buFont typeface="DM Sans"/>
              <a:buNone/>
              <a:defRPr b="1" sz="2400">
                <a:latin typeface="DM Sans"/>
                <a:ea typeface="DM Sans"/>
                <a:cs typeface="DM Sans"/>
                <a:sym typeface="DM Sans"/>
              </a:defRPr>
            </a:lvl7pPr>
            <a:lvl8pPr lvl="7" algn="l">
              <a:lnSpc>
                <a:spcPct val="100000"/>
              </a:lnSpc>
              <a:spcBef>
                <a:spcPts val="0"/>
              </a:spcBef>
              <a:spcAft>
                <a:spcPts val="0"/>
              </a:spcAft>
              <a:buSzPts val="2400"/>
              <a:buFont typeface="DM Sans"/>
              <a:buNone/>
              <a:defRPr b="1" sz="2400">
                <a:latin typeface="DM Sans"/>
                <a:ea typeface="DM Sans"/>
                <a:cs typeface="DM Sans"/>
                <a:sym typeface="DM Sans"/>
              </a:defRPr>
            </a:lvl8pPr>
            <a:lvl9pPr lvl="8" algn="l">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38" name="Google Shape;38;p45"/>
          <p:cNvSpPr txBox="1"/>
          <p:nvPr>
            <p:ph idx="19" type="subTitle"/>
          </p:nvPr>
        </p:nvSpPr>
        <p:spPr>
          <a:xfrm>
            <a:off x="720000" y="3601005"/>
            <a:ext cx="2487300" cy="484800"/>
          </a:xfrm>
          <a:prstGeom prst="rect">
            <a:avLst/>
          </a:prstGeom>
          <a:noFill/>
          <a:ln>
            <a:noFill/>
          </a:ln>
        </p:spPr>
        <p:txBody>
          <a:bodyPr anchorCtr="0" anchor="b" bIns="91425" lIns="91425" spcFirstLastPara="1" rIns="91425" wrap="square" tIns="91425">
            <a:noAutofit/>
          </a:bodyPr>
          <a:lstStyle>
            <a:lvl1pPr lvl="0" algn="l">
              <a:lnSpc>
                <a:spcPct val="115000"/>
              </a:lnSpc>
              <a:spcBef>
                <a:spcPts val="0"/>
              </a:spcBef>
              <a:spcAft>
                <a:spcPts val="0"/>
              </a:spcAft>
              <a:buSzPts val="2400"/>
              <a:buFont typeface="DM Sans"/>
              <a:buNone/>
              <a:defRPr sz="2400">
                <a:solidFill>
                  <a:schemeClr val="dk1"/>
                </a:solidFill>
                <a:latin typeface="Changa Medium"/>
                <a:ea typeface="Changa Medium"/>
                <a:cs typeface="Changa Medium"/>
                <a:sym typeface="Changa Medium"/>
              </a:defRPr>
            </a:lvl1pPr>
            <a:lvl2pPr lvl="1" algn="l">
              <a:lnSpc>
                <a:spcPct val="100000"/>
              </a:lnSpc>
              <a:spcBef>
                <a:spcPts val="0"/>
              </a:spcBef>
              <a:spcAft>
                <a:spcPts val="0"/>
              </a:spcAft>
              <a:buSzPts val="2400"/>
              <a:buFont typeface="DM Sans"/>
              <a:buNone/>
              <a:defRPr b="1" sz="2400">
                <a:latin typeface="DM Sans"/>
                <a:ea typeface="DM Sans"/>
                <a:cs typeface="DM Sans"/>
                <a:sym typeface="DM Sans"/>
              </a:defRPr>
            </a:lvl2pPr>
            <a:lvl3pPr lvl="2" algn="l">
              <a:lnSpc>
                <a:spcPct val="100000"/>
              </a:lnSpc>
              <a:spcBef>
                <a:spcPts val="0"/>
              </a:spcBef>
              <a:spcAft>
                <a:spcPts val="0"/>
              </a:spcAft>
              <a:buSzPts val="2400"/>
              <a:buFont typeface="DM Sans"/>
              <a:buNone/>
              <a:defRPr b="1" sz="2400">
                <a:latin typeface="DM Sans"/>
                <a:ea typeface="DM Sans"/>
                <a:cs typeface="DM Sans"/>
                <a:sym typeface="DM Sans"/>
              </a:defRPr>
            </a:lvl3pPr>
            <a:lvl4pPr lvl="3" algn="l">
              <a:lnSpc>
                <a:spcPct val="100000"/>
              </a:lnSpc>
              <a:spcBef>
                <a:spcPts val="0"/>
              </a:spcBef>
              <a:spcAft>
                <a:spcPts val="0"/>
              </a:spcAft>
              <a:buSzPts val="2400"/>
              <a:buFont typeface="DM Sans"/>
              <a:buNone/>
              <a:defRPr b="1" sz="2400">
                <a:latin typeface="DM Sans"/>
                <a:ea typeface="DM Sans"/>
                <a:cs typeface="DM Sans"/>
                <a:sym typeface="DM Sans"/>
              </a:defRPr>
            </a:lvl4pPr>
            <a:lvl5pPr lvl="4" algn="l">
              <a:lnSpc>
                <a:spcPct val="100000"/>
              </a:lnSpc>
              <a:spcBef>
                <a:spcPts val="0"/>
              </a:spcBef>
              <a:spcAft>
                <a:spcPts val="0"/>
              </a:spcAft>
              <a:buSzPts val="2400"/>
              <a:buFont typeface="DM Sans"/>
              <a:buNone/>
              <a:defRPr b="1" sz="2400">
                <a:latin typeface="DM Sans"/>
                <a:ea typeface="DM Sans"/>
                <a:cs typeface="DM Sans"/>
                <a:sym typeface="DM Sans"/>
              </a:defRPr>
            </a:lvl5pPr>
            <a:lvl6pPr lvl="5" algn="l">
              <a:lnSpc>
                <a:spcPct val="100000"/>
              </a:lnSpc>
              <a:spcBef>
                <a:spcPts val="0"/>
              </a:spcBef>
              <a:spcAft>
                <a:spcPts val="0"/>
              </a:spcAft>
              <a:buSzPts val="2400"/>
              <a:buFont typeface="DM Sans"/>
              <a:buNone/>
              <a:defRPr b="1" sz="2400">
                <a:latin typeface="DM Sans"/>
                <a:ea typeface="DM Sans"/>
                <a:cs typeface="DM Sans"/>
                <a:sym typeface="DM Sans"/>
              </a:defRPr>
            </a:lvl6pPr>
            <a:lvl7pPr lvl="6" algn="l">
              <a:lnSpc>
                <a:spcPct val="100000"/>
              </a:lnSpc>
              <a:spcBef>
                <a:spcPts val="0"/>
              </a:spcBef>
              <a:spcAft>
                <a:spcPts val="0"/>
              </a:spcAft>
              <a:buSzPts val="2400"/>
              <a:buFont typeface="DM Sans"/>
              <a:buNone/>
              <a:defRPr b="1" sz="2400">
                <a:latin typeface="DM Sans"/>
                <a:ea typeface="DM Sans"/>
                <a:cs typeface="DM Sans"/>
                <a:sym typeface="DM Sans"/>
              </a:defRPr>
            </a:lvl7pPr>
            <a:lvl8pPr lvl="7" algn="l">
              <a:lnSpc>
                <a:spcPct val="100000"/>
              </a:lnSpc>
              <a:spcBef>
                <a:spcPts val="0"/>
              </a:spcBef>
              <a:spcAft>
                <a:spcPts val="0"/>
              </a:spcAft>
              <a:buSzPts val="2400"/>
              <a:buFont typeface="DM Sans"/>
              <a:buNone/>
              <a:defRPr b="1" sz="2400">
                <a:latin typeface="DM Sans"/>
                <a:ea typeface="DM Sans"/>
                <a:cs typeface="DM Sans"/>
                <a:sym typeface="DM Sans"/>
              </a:defRPr>
            </a:lvl8pPr>
            <a:lvl9pPr lvl="8" algn="l">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39" name="Google Shape;39;p45"/>
          <p:cNvSpPr txBox="1"/>
          <p:nvPr>
            <p:ph idx="20" type="subTitle"/>
          </p:nvPr>
        </p:nvSpPr>
        <p:spPr>
          <a:xfrm>
            <a:off x="3343071" y="3601005"/>
            <a:ext cx="2487300" cy="484800"/>
          </a:xfrm>
          <a:prstGeom prst="rect">
            <a:avLst/>
          </a:prstGeom>
          <a:noFill/>
          <a:ln>
            <a:noFill/>
          </a:ln>
        </p:spPr>
        <p:txBody>
          <a:bodyPr anchorCtr="0" anchor="b" bIns="91425" lIns="91425" spcFirstLastPara="1" rIns="91425" wrap="square" tIns="91425">
            <a:noAutofit/>
          </a:bodyPr>
          <a:lstStyle>
            <a:lvl1pPr lvl="0" algn="l">
              <a:lnSpc>
                <a:spcPct val="115000"/>
              </a:lnSpc>
              <a:spcBef>
                <a:spcPts val="0"/>
              </a:spcBef>
              <a:spcAft>
                <a:spcPts val="0"/>
              </a:spcAft>
              <a:buSzPts val="2400"/>
              <a:buFont typeface="DM Sans"/>
              <a:buNone/>
              <a:defRPr sz="2400">
                <a:solidFill>
                  <a:schemeClr val="dk1"/>
                </a:solidFill>
                <a:latin typeface="Changa Medium"/>
                <a:ea typeface="Changa Medium"/>
                <a:cs typeface="Changa Medium"/>
                <a:sym typeface="Changa Medium"/>
              </a:defRPr>
            </a:lvl1pPr>
            <a:lvl2pPr lvl="1" algn="l">
              <a:lnSpc>
                <a:spcPct val="100000"/>
              </a:lnSpc>
              <a:spcBef>
                <a:spcPts val="0"/>
              </a:spcBef>
              <a:spcAft>
                <a:spcPts val="0"/>
              </a:spcAft>
              <a:buSzPts val="2400"/>
              <a:buFont typeface="DM Sans"/>
              <a:buNone/>
              <a:defRPr b="1" sz="2400">
                <a:latin typeface="DM Sans"/>
                <a:ea typeface="DM Sans"/>
                <a:cs typeface="DM Sans"/>
                <a:sym typeface="DM Sans"/>
              </a:defRPr>
            </a:lvl2pPr>
            <a:lvl3pPr lvl="2" algn="l">
              <a:lnSpc>
                <a:spcPct val="100000"/>
              </a:lnSpc>
              <a:spcBef>
                <a:spcPts val="0"/>
              </a:spcBef>
              <a:spcAft>
                <a:spcPts val="0"/>
              </a:spcAft>
              <a:buSzPts val="2400"/>
              <a:buFont typeface="DM Sans"/>
              <a:buNone/>
              <a:defRPr b="1" sz="2400">
                <a:latin typeface="DM Sans"/>
                <a:ea typeface="DM Sans"/>
                <a:cs typeface="DM Sans"/>
                <a:sym typeface="DM Sans"/>
              </a:defRPr>
            </a:lvl3pPr>
            <a:lvl4pPr lvl="3" algn="l">
              <a:lnSpc>
                <a:spcPct val="100000"/>
              </a:lnSpc>
              <a:spcBef>
                <a:spcPts val="0"/>
              </a:spcBef>
              <a:spcAft>
                <a:spcPts val="0"/>
              </a:spcAft>
              <a:buSzPts val="2400"/>
              <a:buFont typeface="DM Sans"/>
              <a:buNone/>
              <a:defRPr b="1" sz="2400">
                <a:latin typeface="DM Sans"/>
                <a:ea typeface="DM Sans"/>
                <a:cs typeface="DM Sans"/>
                <a:sym typeface="DM Sans"/>
              </a:defRPr>
            </a:lvl4pPr>
            <a:lvl5pPr lvl="4" algn="l">
              <a:lnSpc>
                <a:spcPct val="100000"/>
              </a:lnSpc>
              <a:spcBef>
                <a:spcPts val="0"/>
              </a:spcBef>
              <a:spcAft>
                <a:spcPts val="0"/>
              </a:spcAft>
              <a:buSzPts val="2400"/>
              <a:buFont typeface="DM Sans"/>
              <a:buNone/>
              <a:defRPr b="1" sz="2400">
                <a:latin typeface="DM Sans"/>
                <a:ea typeface="DM Sans"/>
                <a:cs typeface="DM Sans"/>
                <a:sym typeface="DM Sans"/>
              </a:defRPr>
            </a:lvl5pPr>
            <a:lvl6pPr lvl="5" algn="l">
              <a:lnSpc>
                <a:spcPct val="100000"/>
              </a:lnSpc>
              <a:spcBef>
                <a:spcPts val="0"/>
              </a:spcBef>
              <a:spcAft>
                <a:spcPts val="0"/>
              </a:spcAft>
              <a:buSzPts val="2400"/>
              <a:buFont typeface="DM Sans"/>
              <a:buNone/>
              <a:defRPr b="1" sz="2400">
                <a:latin typeface="DM Sans"/>
                <a:ea typeface="DM Sans"/>
                <a:cs typeface="DM Sans"/>
                <a:sym typeface="DM Sans"/>
              </a:defRPr>
            </a:lvl6pPr>
            <a:lvl7pPr lvl="6" algn="l">
              <a:lnSpc>
                <a:spcPct val="100000"/>
              </a:lnSpc>
              <a:spcBef>
                <a:spcPts val="0"/>
              </a:spcBef>
              <a:spcAft>
                <a:spcPts val="0"/>
              </a:spcAft>
              <a:buSzPts val="2400"/>
              <a:buFont typeface="DM Sans"/>
              <a:buNone/>
              <a:defRPr b="1" sz="2400">
                <a:latin typeface="DM Sans"/>
                <a:ea typeface="DM Sans"/>
                <a:cs typeface="DM Sans"/>
                <a:sym typeface="DM Sans"/>
              </a:defRPr>
            </a:lvl7pPr>
            <a:lvl8pPr lvl="7" algn="l">
              <a:lnSpc>
                <a:spcPct val="100000"/>
              </a:lnSpc>
              <a:spcBef>
                <a:spcPts val="0"/>
              </a:spcBef>
              <a:spcAft>
                <a:spcPts val="0"/>
              </a:spcAft>
              <a:buSzPts val="2400"/>
              <a:buFont typeface="DM Sans"/>
              <a:buNone/>
              <a:defRPr b="1" sz="2400">
                <a:latin typeface="DM Sans"/>
                <a:ea typeface="DM Sans"/>
                <a:cs typeface="DM Sans"/>
                <a:sym typeface="DM Sans"/>
              </a:defRPr>
            </a:lvl8pPr>
            <a:lvl9pPr lvl="8" algn="l">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40" name="Google Shape;40;p45"/>
          <p:cNvSpPr txBox="1"/>
          <p:nvPr>
            <p:ph idx="21" type="subTitle"/>
          </p:nvPr>
        </p:nvSpPr>
        <p:spPr>
          <a:xfrm>
            <a:off x="5966149" y="3601005"/>
            <a:ext cx="2487300" cy="484800"/>
          </a:xfrm>
          <a:prstGeom prst="rect">
            <a:avLst/>
          </a:prstGeom>
          <a:noFill/>
          <a:ln>
            <a:noFill/>
          </a:ln>
        </p:spPr>
        <p:txBody>
          <a:bodyPr anchorCtr="0" anchor="b" bIns="91425" lIns="91425" spcFirstLastPara="1" rIns="91425" wrap="square" tIns="91425">
            <a:noAutofit/>
          </a:bodyPr>
          <a:lstStyle>
            <a:lvl1pPr lvl="0" algn="l">
              <a:lnSpc>
                <a:spcPct val="115000"/>
              </a:lnSpc>
              <a:spcBef>
                <a:spcPts val="0"/>
              </a:spcBef>
              <a:spcAft>
                <a:spcPts val="0"/>
              </a:spcAft>
              <a:buSzPts val="2400"/>
              <a:buFont typeface="DM Sans"/>
              <a:buNone/>
              <a:defRPr sz="2400">
                <a:solidFill>
                  <a:schemeClr val="dk1"/>
                </a:solidFill>
                <a:latin typeface="Changa Medium"/>
                <a:ea typeface="Changa Medium"/>
                <a:cs typeface="Changa Medium"/>
                <a:sym typeface="Changa Medium"/>
              </a:defRPr>
            </a:lvl1pPr>
            <a:lvl2pPr lvl="1" algn="l">
              <a:lnSpc>
                <a:spcPct val="100000"/>
              </a:lnSpc>
              <a:spcBef>
                <a:spcPts val="0"/>
              </a:spcBef>
              <a:spcAft>
                <a:spcPts val="0"/>
              </a:spcAft>
              <a:buSzPts val="2400"/>
              <a:buFont typeface="DM Sans"/>
              <a:buNone/>
              <a:defRPr b="1" sz="2400">
                <a:latin typeface="DM Sans"/>
                <a:ea typeface="DM Sans"/>
                <a:cs typeface="DM Sans"/>
                <a:sym typeface="DM Sans"/>
              </a:defRPr>
            </a:lvl2pPr>
            <a:lvl3pPr lvl="2" algn="l">
              <a:lnSpc>
                <a:spcPct val="100000"/>
              </a:lnSpc>
              <a:spcBef>
                <a:spcPts val="0"/>
              </a:spcBef>
              <a:spcAft>
                <a:spcPts val="0"/>
              </a:spcAft>
              <a:buSzPts val="2400"/>
              <a:buFont typeface="DM Sans"/>
              <a:buNone/>
              <a:defRPr b="1" sz="2400">
                <a:latin typeface="DM Sans"/>
                <a:ea typeface="DM Sans"/>
                <a:cs typeface="DM Sans"/>
                <a:sym typeface="DM Sans"/>
              </a:defRPr>
            </a:lvl3pPr>
            <a:lvl4pPr lvl="3" algn="l">
              <a:lnSpc>
                <a:spcPct val="100000"/>
              </a:lnSpc>
              <a:spcBef>
                <a:spcPts val="0"/>
              </a:spcBef>
              <a:spcAft>
                <a:spcPts val="0"/>
              </a:spcAft>
              <a:buSzPts val="2400"/>
              <a:buFont typeface="DM Sans"/>
              <a:buNone/>
              <a:defRPr b="1" sz="2400">
                <a:latin typeface="DM Sans"/>
                <a:ea typeface="DM Sans"/>
                <a:cs typeface="DM Sans"/>
                <a:sym typeface="DM Sans"/>
              </a:defRPr>
            </a:lvl4pPr>
            <a:lvl5pPr lvl="4" algn="l">
              <a:lnSpc>
                <a:spcPct val="100000"/>
              </a:lnSpc>
              <a:spcBef>
                <a:spcPts val="0"/>
              </a:spcBef>
              <a:spcAft>
                <a:spcPts val="0"/>
              </a:spcAft>
              <a:buSzPts val="2400"/>
              <a:buFont typeface="DM Sans"/>
              <a:buNone/>
              <a:defRPr b="1" sz="2400">
                <a:latin typeface="DM Sans"/>
                <a:ea typeface="DM Sans"/>
                <a:cs typeface="DM Sans"/>
                <a:sym typeface="DM Sans"/>
              </a:defRPr>
            </a:lvl5pPr>
            <a:lvl6pPr lvl="5" algn="l">
              <a:lnSpc>
                <a:spcPct val="100000"/>
              </a:lnSpc>
              <a:spcBef>
                <a:spcPts val="0"/>
              </a:spcBef>
              <a:spcAft>
                <a:spcPts val="0"/>
              </a:spcAft>
              <a:buSzPts val="2400"/>
              <a:buFont typeface="DM Sans"/>
              <a:buNone/>
              <a:defRPr b="1" sz="2400">
                <a:latin typeface="DM Sans"/>
                <a:ea typeface="DM Sans"/>
                <a:cs typeface="DM Sans"/>
                <a:sym typeface="DM Sans"/>
              </a:defRPr>
            </a:lvl6pPr>
            <a:lvl7pPr lvl="6" algn="l">
              <a:lnSpc>
                <a:spcPct val="100000"/>
              </a:lnSpc>
              <a:spcBef>
                <a:spcPts val="0"/>
              </a:spcBef>
              <a:spcAft>
                <a:spcPts val="0"/>
              </a:spcAft>
              <a:buSzPts val="2400"/>
              <a:buFont typeface="DM Sans"/>
              <a:buNone/>
              <a:defRPr b="1" sz="2400">
                <a:latin typeface="DM Sans"/>
                <a:ea typeface="DM Sans"/>
                <a:cs typeface="DM Sans"/>
                <a:sym typeface="DM Sans"/>
              </a:defRPr>
            </a:lvl7pPr>
            <a:lvl8pPr lvl="7" algn="l">
              <a:lnSpc>
                <a:spcPct val="100000"/>
              </a:lnSpc>
              <a:spcBef>
                <a:spcPts val="0"/>
              </a:spcBef>
              <a:spcAft>
                <a:spcPts val="0"/>
              </a:spcAft>
              <a:buSzPts val="2400"/>
              <a:buFont typeface="DM Sans"/>
              <a:buNone/>
              <a:defRPr b="1" sz="2400">
                <a:latin typeface="DM Sans"/>
                <a:ea typeface="DM Sans"/>
                <a:cs typeface="DM Sans"/>
                <a:sym typeface="DM Sans"/>
              </a:defRPr>
            </a:lvl8pPr>
            <a:lvl9pPr lvl="8" algn="l">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pic>
        <p:nvPicPr>
          <p:cNvPr id="41" name="Google Shape;41;p45"/>
          <p:cNvPicPr preferRelativeResize="0"/>
          <p:nvPr/>
        </p:nvPicPr>
        <p:blipFill rotWithShape="1">
          <a:blip r:embed="rId2">
            <a:alphaModFix/>
          </a:blip>
          <a:srcRect b="0" l="0" r="0" t="0"/>
          <a:stretch/>
        </p:blipFill>
        <p:spPr>
          <a:xfrm rot="-6592338">
            <a:off x="8001025" y="535412"/>
            <a:ext cx="1868751" cy="1040274"/>
          </a:xfrm>
          <a:prstGeom prst="rect">
            <a:avLst/>
          </a:prstGeom>
          <a:noFill/>
          <a:ln>
            <a:noFill/>
          </a:ln>
        </p:spPr>
      </p:pic>
      <p:sp>
        <p:nvSpPr>
          <p:cNvPr id="42" name="Google Shape;42;p45"/>
          <p:cNvSpPr/>
          <p:nvPr/>
        </p:nvSpPr>
        <p:spPr>
          <a:xfrm rot="-4617226">
            <a:off x="43555" y="472208"/>
            <a:ext cx="539636" cy="518316"/>
          </a:xfrm>
          <a:custGeom>
            <a:rect b="b" l="l" r="r" t="t"/>
            <a:pathLst>
              <a:path extrusionOk="0" h="2018" w="2101">
                <a:moveTo>
                  <a:pt x="1087" y="2016"/>
                </a:moveTo>
                <a:cubicBezTo>
                  <a:pt x="1090" y="2017"/>
                  <a:pt x="1093" y="2017"/>
                  <a:pt x="1096" y="2016"/>
                </a:cubicBezTo>
                <a:cubicBezTo>
                  <a:pt x="1097" y="2016"/>
                  <a:pt x="1098" y="2016"/>
                  <a:pt x="1099" y="2016"/>
                </a:cubicBezTo>
                <a:cubicBezTo>
                  <a:pt x="1101" y="2016"/>
                  <a:pt x="1103" y="2015"/>
                  <a:pt x="1105" y="2014"/>
                </a:cubicBezTo>
                <a:cubicBezTo>
                  <a:pt x="1106" y="2014"/>
                  <a:pt x="1107" y="2014"/>
                  <a:pt x="1108" y="2013"/>
                </a:cubicBezTo>
                <a:cubicBezTo>
                  <a:pt x="1109" y="2013"/>
                  <a:pt x="1109" y="2013"/>
                  <a:pt x="1110" y="2012"/>
                </a:cubicBezTo>
                <a:cubicBezTo>
                  <a:pt x="1111" y="2011"/>
                  <a:pt x="1112" y="2010"/>
                  <a:pt x="1114" y="2009"/>
                </a:cubicBezTo>
                <a:lnTo>
                  <a:pt x="1115" y="2008"/>
                </a:lnTo>
                <a:cubicBezTo>
                  <a:pt x="1118" y="2005"/>
                  <a:pt x="1120" y="2003"/>
                  <a:pt x="1121" y="2000"/>
                </a:cubicBezTo>
                <a:lnTo>
                  <a:pt x="2096" y="45"/>
                </a:lnTo>
                <a:cubicBezTo>
                  <a:pt x="2096" y="45"/>
                  <a:pt x="2096" y="44"/>
                  <a:pt x="2097" y="44"/>
                </a:cubicBezTo>
                <a:cubicBezTo>
                  <a:pt x="2100" y="38"/>
                  <a:pt x="2100" y="31"/>
                  <a:pt x="2099" y="24"/>
                </a:cubicBezTo>
                <a:cubicBezTo>
                  <a:pt x="2099" y="23"/>
                  <a:pt x="2098" y="22"/>
                  <a:pt x="2098" y="21"/>
                </a:cubicBezTo>
                <a:cubicBezTo>
                  <a:pt x="2097" y="19"/>
                  <a:pt x="2096" y="17"/>
                  <a:pt x="2095" y="15"/>
                </a:cubicBezTo>
                <a:lnTo>
                  <a:pt x="2095" y="14"/>
                </a:lnTo>
                <a:cubicBezTo>
                  <a:pt x="2094" y="13"/>
                  <a:pt x="2093" y="12"/>
                  <a:pt x="2092" y="11"/>
                </a:cubicBezTo>
                <a:cubicBezTo>
                  <a:pt x="2091" y="10"/>
                  <a:pt x="2089" y="8"/>
                  <a:pt x="2087" y="7"/>
                </a:cubicBezTo>
                <a:cubicBezTo>
                  <a:pt x="2087" y="6"/>
                  <a:pt x="2087" y="6"/>
                  <a:pt x="2086" y="5"/>
                </a:cubicBezTo>
                <a:cubicBezTo>
                  <a:pt x="2086" y="5"/>
                  <a:pt x="2085" y="5"/>
                  <a:pt x="2084" y="4"/>
                </a:cubicBezTo>
                <a:cubicBezTo>
                  <a:pt x="2082" y="3"/>
                  <a:pt x="2080" y="2"/>
                  <a:pt x="2078" y="2"/>
                </a:cubicBezTo>
                <a:cubicBezTo>
                  <a:pt x="2077" y="1"/>
                  <a:pt x="2075" y="1"/>
                  <a:pt x="2074" y="1"/>
                </a:cubicBezTo>
                <a:cubicBezTo>
                  <a:pt x="2072" y="0"/>
                  <a:pt x="2070" y="0"/>
                  <a:pt x="2068" y="0"/>
                </a:cubicBezTo>
                <a:cubicBezTo>
                  <a:pt x="2066" y="0"/>
                  <a:pt x="2065" y="0"/>
                  <a:pt x="2063" y="1"/>
                </a:cubicBezTo>
                <a:cubicBezTo>
                  <a:pt x="2063" y="1"/>
                  <a:pt x="2062" y="1"/>
                  <a:pt x="2061" y="1"/>
                </a:cubicBezTo>
                <a:lnTo>
                  <a:pt x="23" y="536"/>
                </a:lnTo>
                <a:lnTo>
                  <a:pt x="22" y="537"/>
                </a:lnTo>
                <a:cubicBezTo>
                  <a:pt x="20" y="537"/>
                  <a:pt x="18" y="538"/>
                  <a:pt x="16" y="539"/>
                </a:cubicBezTo>
                <a:cubicBezTo>
                  <a:pt x="15" y="539"/>
                  <a:pt x="15" y="540"/>
                  <a:pt x="14" y="540"/>
                </a:cubicBezTo>
                <a:cubicBezTo>
                  <a:pt x="14" y="541"/>
                  <a:pt x="14" y="541"/>
                  <a:pt x="13" y="541"/>
                </a:cubicBezTo>
                <a:cubicBezTo>
                  <a:pt x="9" y="544"/>
                  <a:pt x="5" y="548"/>
                  <a:pt x="3" y="554"/>
                </a:cubicBezTo>
                <a:cubicBezTo>
                  <a:pt x="2" y="554"/>
                  <a:pt x="2" y="555"/>
                  <a:pt x="2" y="556"/>
                </a:cubicBezTo>
                <a:cubicBezTo>
                  <a:pt x="1" y="558"/>
                  <a:pt x="1" y="560"/>
                  <a:pt x="0" y="562"/>
                </a:cubicBezTo>
                <a:lnTo>
                  <a:pt x="0" y="563"/>
                </a:lnTo>
                <a:cubicBezTo>
                  <a:pt x="0" y="564"/>
                  <a:pt x="0" y="565"/>
                  <a:pt x="0" y="566"/>
                </a:cubicBezTo>
                <a:cubicBezTo>
                  <a:pt x="0" y="567"/>
                  <a:pt x="0" y="568"/>
                  <a:pt x="0" y="568"/>
                </a:cubicBezTo>
                <a:lnTo>
                  <a:pt x="73" y="1496"/>
                </a:lnTo>
                <a:cubicBezTo>
                  <a:pt x="73" y="1500"/>
                  <a:pt x="74" y="1503"/>
                  <a:pt x="76" y="1507"/>
                </a:cubicBezTo>
                <a:cubicBezTo>
                  <a:pt x="79" y="1513"/>
                  <a:pt x="83" y="1518"/>
                  <a:pt x="90" y="1521"/>
                </a:cubicBezTo>
                <a:lnTo>
                  <a:pt x="1080" y="2013"/>
                </a:lnTo>
                <a:cubicBezTo>
                  <a:pt x="1082" y="2014"/>
                  <a:pt x="1084" y="2015"/>
                  <a:pt x="1086" y="2015"/>
                </a:cubicBezTo>
                <a:lnTo>
                  <a:pt x="1087" y="2015"/>
                </a:lnTo>
                <a:cubicBezTo>
                  <a:pt x="1087" y="2016"/>
                  <a:pt x="1087" y="2016"/>
                  <a:pt x="1087" y="2016"/>
                </a:cubicBezTo>
                <a:moveTo>
                  <a:pt x="1973" y="88"/>
                </a:moveTo>
                <a:lnTo>
                  <a:pt x="1092" y="1033"/>
                </a:lnTo>
                <a:lnTo>
                  <a:pt x="121" y="575"/>
                </a:lnTo>
                <a:lnTo>
                  <a:pt x="1973" y="88"/>
                </a:lnTo>
                <a:moveTo>
                  <a:pt x="1125" y="1853"/>
                </a:moveTo>
                <a:lnTo>
                  <a:pt x="1130" y="1083"/>
                </a:lnTo>
                <a:lnTo>
                  <a:pt x="1946" y="208"/>
                </a:lnTo>
                <a:lnTo>
                  <a:pt x="1125" y="1853"/>
                </a:lnTo>
                <a:moveTo>
                  <a:pt x="133" y="1474"/>
                </a:moveTo>
                <a:lnTo>
                  <a:pt x="66" y="617"/>
                </a:lnTo>
                <a:lnTo>
                  <a:pt x="1068" y="1090"/>
                </a:lnTo>
                <a:lnTo>
                  <a:pt x="1063" y="1936"/>
                </a:lnTo>
                <a:lnTo>
                  <a:pt x="133" y="1474"/>
                </a:lnTo>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 name="Google Shape;43;p45"/>
          <p:cNvSpPr/>
          <p:nvPr/>
        </p:nvSpPr>
        <p:spPr>
          <a:xfrm>
            <a:off x="8453450" y="3116199"/>
            <a:ext cx="524216" cy="484801"/>
          </a:xfrm>
          <a:custGeom>
            <a:rect b="b" l="l" r="r" t="t"/>
            <a:pathLst>
              <a:path extrusionOk="0" h="1845" w="1995">
                <a:moveTo>
                  <a:pt x="747" y="1844"/>
                </a:moveTo>
                <a:lnTo>
                  <a:pt x="745" y="1844"/>
                </a:lnTo>
                <a:cubicBezTo>
                  <a:pt x="737" y="1843"/>
                  <a:pt x="730" y="1841"/>
                  <a:pt x="725" y="1836"/>
                </a:cubicBezTo>
                <a:cubicBezTo>
                  <a:pt x="723" y="1835"/>
                  <a:pt x="721" y="1833"/>
                  <a:pt x="720" y="1832"/>
                </a:cubicBezTo>
                <a:cubicBezTo>
                  <a:pt x="719" y="1831"/>
                  <a:pt x="718" y="1830"/>
                  <a:pt x="717" y="1828"/>
                </a:cubicBezTo>
                <a:lnTo>
                  <a:pt x="7" y="725"/>
                </a:lnTo>
                <a:cubicBezTo>
                  <a:pt x="2" y="717"/>
                  <a:pt x="0" y="707"/>
                  <a:pt x="3" y="697"/>
                </a:cubicBezTo>
                <a:cubicBezTo>
                  <a:pt x="5" y="688"/>
                  <a:pt x="12" y="680"/>
                  <a:pt x="21" y="675"/>
                </a:cubicBezTo>
                <a:lnTo>
                  <a:pt x="1349" y="4"/>
                </a:lnTo>
                <a:cubicBezTo>
                  <a:pt x="1350" y="4"/>
                  <a:pt x="1350" y="3"/>
                  <a:pt x="1351" y="3"/>
                </a:cubicBezTo>
                <a:cubicBezTo>
                  <a:pt x="1358" y="0"/>
                  <a:pt x="1365" y="0"/>
                  <a:pt x="1371" y="1"/>
                </a:cubicBezTo>
                <a:cubicBezTo>
                  <a:pt x="1374" y="1"/>
                  <a:pt x="1376" y="2"/>
                  <a:pt x="1379" y="3"/>
                </a:cubicBezTo>
                <a:cubicBezTo>
                  <a:pt x="1385" y="6"/>
                  <a:pt x="1390" y="10"/>
                  <a:pt x="1394" y="17"/>
                </a:cubicBezTo>
                <a:cubicBezTo>
                  <a:pt x="1395" y="18"/>
                  <a:pt x="1396" y="19"/>
                  <a:pt x="1396" y="21"/>
                </a:cubicBezTo>
                <a:cubicBezTo>
                  <a:pt x="1397" y="22"/>
                  <a:pt x="1398" y="23"/>
                  <a:pt x="1398" y="24"/>
                </a:cubicBezTo>
                <a:lnTo>
                  <a:pt x="1991" y="1798"/>
                </a:lnTo>
                <a:cubicBezTo>
                  <a:pt x="1994" y="1809"/>
                  <a:pt x="1992" y="1821"/>
                  <a:pt x="1986" y="1830"/>
                </a:cubicBezTo>
                <a:cubicBezTo>
                  <a:pt x="1979" y="1838"/>
                  <a:pt x="1969" y="1843"/>
                  <a:pt x="1958" y="1843"/>
                </a:cubicBezTo>
                <a:lnTo>
                  <a:pt x="747" y="1843"/>
                </a:lnTo>
                <a:cubicBezTo>
                  <a:pt x="747" y="1844"/>
                  <a:pt x="747" y="1844"/>
                  <a:pt x="747" y="1844"/>
                </a:cubicBezTo>
                <a:moveTo>
                  <a:pt x="796" y="1775"/>
                </a:moveTo>
                <a:lnTo>
                  <a:pt x="1909" y="1775"/>
                </a:lnTo>
                <a:lnTo>
                  <a:pt x="1364" y="143"/>
                </a:lnTo>
                <a:lnTo>
                  <a:pt x="796" y="1775"/>
                </a:lnTo>
                <a:moveTo>
                  <a:pt x="86" y="720"/>
                </a:moveTo>
                <a:lnTo>
                  <a:pt x="737" y="1731"/>
                </a:lnTo>
                <a:lnTo>
                  <a:pt x="1303" y="105"/>
                </a:lnTo>
                <a:lnTo>
                  <a:pt x="86" y="720"/>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 name="Google Shape;44;p45"/>
          <p:cNvSpPr/>
          <p:nvPr/>
        </p:nvSpPr>
        <p:spPr>
          <a:xfrm rot="5400000">
            <a:off x="8909252" y="3907910"/>
            <a:ext cx="177900" cy="177900"/>
          </a:xfrm>
          <a:prstGeom prst="ellipse">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Jura Medium"/>
              <a:ea typeface="Jura Medium"/>
              <a:cs typeface="Jura Medium"/>
              <a:sym typeface="Jura Medium"/>
            </a:endParaRPr>
          </a:p>
        </p:txBody>
      </p:sp>
      <p:sp>
        <p:nvSpPr>
          <p:cNvPr id="45" name="Google Shape;45;p45"/>
          <p:cNvSpPr/>
          <p:nvPr/>
        </p:nvSpPr>
        <p:spPr>
          <a:xfrm rot="5400000">
            <a:off x="624277" y="105660"/>
            <a:ext cx="177900" cy="177900"/>
          </a:xfrm>
          <a:prstGeom prst="ellipse">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Jura Medium"/>
              <a:ea typeface="Jura Medium"/>
              <a:cs typeface="Jura Medium"/>
              <a:sym typeface="Jura Medium"/>
            </a:endParaRPr>
          </a:p>
        </p:txBody>
      </p:sp>
      <p:pic>
        <p:nvPicPr>
          <p:cNvPr id="46" name="Google Shape;46;p45"/>
          <p:cNvPicPr preferRelativeResize="0"/>
          <p:nvPr/>
        </p:nvPicPr>
        <p:blipFill rotWithShape="1">
          <a:blip r:embed="rId3">
            <a:alphaModFix/>
          </a:blip>
          <a:srcRect b="0" l="0" r="0" t="0"/>
          <a:stretch/>
        </p:blipFill>
        <p:spPr>
          <a:xfrm rot="-1530761">
            <a:off x="-682830" y="2753629"/>
            <a:ext cx="1373134" cy="1324617"/>
          </a:xfrm>
          <a:prstGeom prst="rect">
            <a:avLst/>
          </a:prstGeom>
          <a:noFill/>
          <a:ln>
            <a:noFill/>
          </a:ln>
        </p:spPr>
      </p:pic>
      <p:sp>
        <p:nvSpPr>
          <p:cNvPr id="47" name="Google Shape;47;p45"/>
          <p:cNvSpPr txBox="1"/>
          <p:nvPr>
            <p:ph idx="12" type="sldNum"/>
          </p:nvPr>
        </p:nvSpPr>
        <p:spPr>
          <a:xfrm>
            <a:off x="6457950" y="4767263"/>
            <a:ext cx="2057400" cy="274637"/>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227" name="Shape 227"/>
        <p:cNvGrpSpPr/>
        <p:nvPr/>
      </p:nvGrpSpPr>
      <p:grpSpPr>
        <a:xfrm>
          <a:off x="0" y="0"/>
          <a:ext cx="0" cy="0"/>
          <a:chOff x="0" y="0"/>
          <a:chExt cx="0" cy="0"/>
        </a:xfrm>
      </p:grpSpPr>
      <p:pic>
        <p:nvPicPr>
          <p:cNvPr id="228" name="Google Shape;228;p63"/>
          <p:cNvPicPr preferRelativeResize="0"/>
          <p:nvPr/>
        </p:nvPicPr>
        <p:blipFill rotWithShape="1">
          <a:blip r:embed="rId2">
            <a:alphaModFix/>
          </a:blip>
          <a:srcRect b="0" l="0" r="0" t="0"/>
          <a:stretch/>
        </p:blipFill>
        <p:spPr>
          <a:xfrm rot="-1941841">
            <a:off x="505885" y="1460269"/>
            <a:ext cx="1680898" cy="1621507"/>
          </a:xfrm>
          <a:prstGeom prst="rect">
            <a:avLst/>
          </a:prstGeom>
          <a:noFill/>
          <a:ln>
            <a:noFill/>
          </a:ln>
        </p:spPr>
      </p:pic>
      <p:sp>
        <p:nvSpPr>
          <p:cNvPr id="229" name="Google Shape;229;p63"/>
          <p:cNvSpPr/>
          <p:nvPr/>
        </p:nvSpPr>
        <p:spPr>
          <a:xfrm>
            <a:off x="357675" y="2843000"/>
            <a:ext cx="107700" cy="107700"/>
          </a:xfrm>
          <a:prstGeom prst="ellipse">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Jura Medium"/>
              <a:ea typeface="Jura Medium"/>
              <a:cs typeface="Jura Medium"/>
              <a:sym typeface="Jura Medium"/>
            </a:endParaRPr>
          </a:p>
        </p:txBody>
      </p:sp>
      <p:pic>
        <p:nvPicPr>
          <p:cNvPr id="230" name="Google Shape;230;p63"/>
          <p:cNvPicPr preferRelativeResize="0"/>
          <p:nvPr/>
        </p:nvPicPr>
        <p:blipFill rotWithShape="1">
          <a:blip r:embed="rId3">
            <a:alphaModFix/>
          </a:blip>
          <a:srcRect b="0" l="0" r="0" t="0"/>
          <a:stretch/>
        </p:blipFill>
        <p:spPr>
          <a:xfrm>
            <a:off x="2262162" y="3306774"/>
            <a:ext cx="1680900" cy="1621501"/>
          </a:xfrm>
          <a:prstGeom prst="rect">
            <a:avLst/>
          </a:prstGeom>
          <a:noFill/>
          <a:ln>
            <a:noFill/>
          </a:ln>
        </p:spPr>
      </p:pic>
      <p:sp>
        <p:nvSpPr>
          <p:cNvPr id="231" name="Google Shape;231;p63"/>
          <p:cNvSpPr/>
          <p:nvPr/>
        </p:nvSpPr>
        <p:spPr>
          <a:xfrm rot="-3400441">
            <a:off x="184473" y="1892740"/>
            <a:ext cx="454102" cy="419966"/>
          </a:xfrm>
          <a:custGeom>
            <a:rect b="b" l="l" r="r" t="t"/>
            <a:pathLst>
              <a:path extrusionOk="0" h="1845" w="1995">
                <a:moveTo>
                  <a:pt x="747" y="1844"/>
                </a:moveTo>
                <a:lnTo>
                  <a:pt x="745" y="1844"/>
                </a:lnTo>
                <a:cubicBezTo>
                  <a:pt x="737" y="1843"/>
                  <a:pt x="730" y="1841"/>
                  <a:pt x="725" y="1836"/>
                </a:cubicBezTo>
                <a:cubicBezTo>
                  <a:pt x="723" y="1835"/>
                  <a:pt x="721" y="1833"/>
                  <a:pt x="720" y="1832"/>
                </a:cubicBezTo>
                <a:cubicBezTo>
                  <a:pt x="719" y="1831"/>
                  <a:pt x="718" y="1830"/>
                  <a:pt x="717" y="1828"/>
                </a:cubicBezTo>
                <a:lnTo>
                  <a:pt x="7" y="725"/>
                </a:lnTo>
                <a:cubicBezTo>
                  <a:pt x="2" y="717"/>
                  <a:pt x="0" y="707"/>
                  <a:pt x="3" y="697"/>
                </a:cubicBezTo>
                <a:cubicBezTo>
                  <a:pt x="5" y="688"/>
                  <a:pt x="12" y="680"/>
                  <a:pt x="21" y="675"/>
                </a:cubicBezTo>
                <a:lnTo>
                  <a:pt x="1349" y="4"/>
                </a:lnTo>
                <a:cubicBezTo>
                  <a:pt x="1350" y="4"/>
                  <a:pt x="1350" y="3"/>
                  <a:pt x="1351" y="3"/>
                </a:cubicBezTo>
                <a:cubicBezTo>
                  <a:pt x="1358" y="0"/>
                  <a:pt x="1365" y="0"/>
                  <a:pt x="1371" y="1"/>
                </a:cubicBezTo>
                <a:cubicBezTo>
                  <a:pt x="1374" y="1"/>
                  <a:pt x="1376" y="2"/>
                  <a:pt x="1379" y="3"/>
                </a:cubicBezTo>
                <a:cubicBezTo>
                  <a:pt x="1385" y="6"/>
                  <a:pt x="1390" y="10"/>
                  <a:pt x="1394" y="17"/>
                </a:cubicBezTo>
                <a:cubicBezTo>
                  <a:pt x="1395" y="18"/>
                  <a:pt x="1396" y="19"/>
                  <a:pt x="1396" y="21"/>
                </a:cubicBezTo>
                <a:cubicBezTo>
                  <a:pt x="1397" y="22"/>
                  <a:pt x="1398" y="23"/>
                  <a:pt x="1398" y="24"/>
                </a:cubicBezTo>
                <a:lnTo>
                  <a:pt x="1991" y="1798"/>
                </a:lnTo>
                <a:cubicBezTo>
                  <a:pt x="1994" y="1809"/>
                  <a:pt x="1992" y="1821"/>
                  <a:pt x="1986" y="1830"/>
                </a:cubicBezTo>
                <a:cubicBezTo>
                  <a:pt x="1979" y="1838"/>
                  <a:pt x="1969" y="1843"/>
                  <a:pt x="1958" y="1843"/>
                </a:cubicBezTo>
                <a:lnTo>
                  <a:pt x="747" y="1843"/>
                </a:lnTo>
                <a:cubicBezTo>
                  <a:pt x="747" y="1844"/>
                  <a:pt x="747" y="1844"/>
                  <a:pt x="747" y="1844"/>
                </a:cubicBezTo>
                <a:moveTo>
                  <a:pt x="796" y="1775"/>
                </a:moveTo>
                <a:lnTo>
                  <a:pt x="1909" y="1775"/>
                </a:lnTo>
                <a:lnTo>
                  <a:pt x="1364" y="143"/>
                </a:lnTo>
                <a:lnTo>
                  <a:pt x="796" y="1775"/>
                </a:lnTo>
                <a:moveTo>
                  <a:pt x="86" y="720"/>
                </a:moveTo>
                <a:lnTo>
                  <a:pt x="737" y="1731"/>
                </a:lnTo>
                <a:lnTo>
                  <a:pt x="1303" y="105"/>
                </a:lnTo>
                <a:lnTo>
                  <a:pt x="86" y="720"/>
                </a:lnTo>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32" name="Google Shape;232;p63"/>
          <p:cNvPicPr preferRelativeResize="0"/>
          <p:nvPr/>
        </p:nvPicPr>
        <p:blipFill rotWithShape="1">
          <a:blip r:embed="rId4">
            <a:alphaModFix/>
          </a:blip>
          <a:srcRect b="0" l="0" r="0" t="0"/>
          <a:stretch/>
        </p:blipFill>
        <p:spPr>
          <a:xfrm>
            <a:off x="111329" y="2454150"/>
            <a:ext cx="2788448" cy="1552259"/>
          </a:xfrm>
          <a:prstGeom prst="rect">
            <a:avLst/>
          </a:prstGeom>
          <a:noFill/>
          <a:ln>
            <a:noFill/>
          </a:ln>
        </p:spPr>
      </p:pic>
      <p:sp>
        <p:nvSpPr>
          <p:cNvPr id="233" name="Google Shape;233;p63"/>
          <p:cNvSpPr/>
          <p:nvPr/>
        </p:nvSpPr>
        <p:spPr>
          <a:xfrm rot="5400000">
            <a:off x="3589400" y="3437800"/>
            <a:ext cx="602777" cy="578974"/>
          </a:xfrm>
          <a:custGeom>
            <a:rect b="b" l="l" r="r" t="t"/>
            <a:pathLst>
              <a:path extrusionOk="0" h="2018" w="2101">
                <a:moveTo>
                  <a:pt x="1087" y="2016"/>
                </a:moveTo>
                <a:cubicBezTo>
                  <a:pt x="1090" y="2017"/>
                  <a:pt x="1093" y="2017"/>
                  <a:pt x="1096" y="2016"/>
                </a:cubicBezTo>
                <a:cubicBezTo>
                  <a:pt x="1097" y="2016"/>
                  <a:pt x="1098" y="2016"/>
                  <a:pt x="1099" y="2016"/>
                </a:cubicBezTo>
                <a:cubicBezTo>
                  <a:pt x="1101" y="2016"/>
                  <a:pt x="1103" y="2015"/>
                  <a:pt x="1105" y="2014"/>
                </a:cubicBezTo>
                <a:cubicBezTo>
                  <a:pt x="1106" y="2014"/>
                  <a:pt x="1107" y="2014"/>
                  <a:pt x="1108" y="2013"/>
                </a:cubicBezTo>
                <a:cubicBezTo>
                  <a:pt x="1109" y="2013"/>
                  <a:pt x="1109" y="2013"/>
                  <a:pt x="1110" y="2012"/>
                </a:cubicBezTo>
                <a:cubicBezTo>
                  <a:pt x="1111" y="2011"/>
                  <a:pt x="1112" y="2010"/>
                  <a:pt x="1114" y="2009"/>
                </a:cubicBezTo>
                <a:lnTo>
                  <a:pt x="1115" y="2008"/>
                </a:lnTo>
                <a:cubicBezTo>
                  <a:pt x="1118" y="2005"/>
                  <a:pt x="1120" y="2003"/>
                  <a:pt x="1121" y="2000"/>
                </a:cubicBezTo>
                <a:lnTo>
                  <a:pt x="2096" y="45"/>
                </a:lnTo>
                <a:cubicBezTo>
                  <a:pt x="2096" y="45"/>
                  <a:pt x="2096" y="44"/>
                  <a:pt x="2097" y="44"/>
                </a:cubicBezTo>
                <a:cubicBezTo>
                  <a:pt x="2100" y="38"/>
                  <a:pt x="2100" y="31"/>
                  <a:pt x="2099" y="24"/>
                </a:cubicBezTo>
                <a:cubicBezTo>
                  <a:pt x="2099" y="23"/>
                  <a:pt x="2098" y="22"/>
                  <a:pt x="2098" y="21"/>
                </a:cubicBezTo>
                <a:cubicBezTo>
                  <a:pt x="2097" y="19"/>
                  <a:pt x="2096" y="17"/>
                  <a:pt x="2095" y="15"/>
                </a:cubicBezTo>
                <a:lnTo>
                  <a:pt x="2095" y="14"/>
                </a:lnTo>
                <a:cubicBezTo>
                  <a:pt x="2094" y="13"/>
                  <a:pt x="2093" y="12"/>
                  <a:pt x="2092" y="11"/>
                </a:cubicBezTo>
                <a:cubicBezTo>
                  <a:pt x="2091" y="10"/>
                  <a:pt x="2089" y="8"/>
                  <a:pt x="2087" y="7"/>
                </a:cubicBezTo>
                <a:cubicBezTo>
                  <a:pt x="2087" y="6"/>
                  <a:pt x="2087" y="6"/>
                  <a:pt x="2086" y="5"/>
                </a:cubicBezTo>
                <a:cubicBezTo>
                  <a:pt x="2086" y="5"/>
                  <a:pt x="2085" y="5"/>
                  <a:pt x="2084" y="4"/>
                </a:cubicBezTo>
                <a:cubicBezTo>
                  <a:pt x="2082" y="3"/>
                  <a:pt x="2080" y="2"/>
                  <a:pt x="2078" y="2"/>
                </a:cubicBezTo>
                <a:cubicBezTo>
                  <a:pt x="2077" y="1"/>
                  <a:pt x="2075" y="1"/>
                  <a:pt x="2074" y="1"/>
                </a:cubicBezTo>
                <a:cubicBezTo>
                  <a:pt x="2072" y="0"/>
                  <a:pt x="2070" y="0"/>
                  <a:pt x="2068" y="0"/>
                </a:cubicBezTo>
                <a:cubicBezTo>
                  <a:pt x="2066" y="0"/>
                  <a:pt x="2065" y="0"/>
                  <a:pt x="2063" y="1"/>
                </a:cubicBezTo>
                <a:cubicBezTo>
                  <a:pt x="2063" y="1"/>
                  <a:pt x="2062" y="1"/>
                  <a:pt x="2061" y="1"/>
                </a:cubicBezTo>
                <a:lnTo>
                  <a:pt x="23" y="536"/>
                </a:lnTo>
                <a:lnTo>
                  <a:pt x="22" y="537"/>
                </a:lnTo>
                <a:cubicBezTo>
                  <a:pt x="20" y="537"/>
                  <a:pt x="18" y="538"/>
                  <a:pt x="16" y="539"/>
                </a:cubicBezTo>
                <a:cubicBezTo>
                  <a:pt x="15" y="539"/>
                  <a:pt x="15" y="540"/>
                  <a:pt x="14" y="540"/>
                </a:cubicBezTo>
                <a:cubicBezTo>
                  <a:pt x="14" y="541"/>
                  <a:pt x="14" y="541"/>
                  <a:pt x="13" y="541"/>
                </a:cubicBezTo>
                <a:cubicBezTo>
                  <a:pt x="9" y="544"/>
                  <a:pt x="5" y="548"/>
                  <a:pt x="3" y="554"/>
                </a:cubicBezTo>
                <a:cubicBezTo>
                  <a:pt x="2" y="554"/>
                  <a:pt x="2" y="555"/>
                  <a:pt x="2" y="556"/>
                </a:cubicBezTo>
                <a:cubicBezTo>
                  <a:pt x="1" y="558"/>
                  <a:pt x="1" y="560"/>
                  <a:pt x="0" y="562"/>
                </a:cubicBezTo>
                <a:lnTo>
                  <a:pt x="0" y="563"/>
                </a:lnTo>
                <a:cubicBezTo>
                  <a:pt x="0" y="564"/>
                  <a:pt x="0" y="565"/>
                  <a:pt x="0" y="566"/>
                </a:cubicBezTo>
                <a:cubicBezTo>
                  <a:pt x="0" y="567"/>
                  <a:pt x="0" y="568"/>
                  <a:pt x="0" y="568"/>
                </a:cubicBezTo>
                <a:lnTo>
                  <a:pt x="73" y="1496"/>
                </a:lnTo>
                <a:cubicBezTo>
                  <a:pt x="73" y="1500"/>
                  <a:pt x="74" y="1503"/>
                  <a:pt x="76" y="1507"/>
                </a:cubicBezTo>
                <a:cubicBezTo>
                  <a:pt x="79" y="1513"/>
                  <a:pt x="83" y="1518"/>
                  <a:pt x="90" y="1521"/>
                </a:cubicBezTo>
                <a:lnTo>
                  <a:pt x="1080" y="2013"/>
                </a:lnTo>
                <a:cubicBezTo>
                  <a:pt x="1082" y="2014"/>
                  <a:pt x="1084" y="2015"/>
                  <a:pt x="1086" y="2015"/>
                </a:cubicBezTo>
                <a:lnTo>
                  <a:pt x="1087" y="2015"/>
                </a:lnTo>
                <a:cubicBezTo>
                  <a:pt x="1087" y="2016"/>
                  <a:pt x="1087" y="2016"/>
                  <a:pt x="1087" y="2016"/>
                </a:cubicBezTo>
                <a:moveTo>
                  <a:pt x="1973" y="88"/>
                </a:moveTo>
                <a:lnTo>
                  <a:pt x="1092" y="1033"/>
                </a:lnTo>
                <a:lnTo>
                  <a:pt x="121" y="575"/>
                </a:lnTo>
                <a:lnTo>
                  <a:pt x="1973" y="88"/>
                </a:lnTo>
                <a:moveTo>
                  <a:pt x="1125" y="1853"/>
                </a:moveTo>
                <a:lnTo>
                  <a:pt x="1130" y="1083"/>
                </a:lnTo>
                <a:lnTo>
                  <a:pt x="1946" y="208"/>
                </a:lnTo>
                <a:lnTo>
                  <a:pt x="1125" y="1853"/>
                </a:lnTo>
                <a:moveTo>
                  <a:pt x="133" y="1474"/>
                </a:moveTo>
                <a:lnTo>
                  <a:pt x="66" y="617"/>
                </a:lnTo>
                <a:lnTo>
                  <a:pt x="1068" y="1090"/>
                </a:lnTo>
                <a:lnTo>
                  <a:pt x="1063" y="1936"/>
                </a:lnTo>
                <a:lnTo>
                  <a:pt x="133" y="1474"/>
                </a:lnTo>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 name="Google Shape;234;p63"/>
          <p:cNvSpPr/>
          <p:nvPr/>
        </p:nvSpPr>
        <p:spPr>
          <a:xfrm>
            <a:off x="3229225" y="2217175"/>
            <a:ext cx="107700" cy="107700"/>
          </a:xfrm>
          <a:prstGeom prst="ellipse">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Jura Medium"/>
              <a:ea typeface="Jura Medium"/>
              <a:cs typeface="Jura Medium"/>
              <a:sym typeface="Jura Medium"/>
            </a:endParaRPr>
          </a:p>
        </p:txBody>
      </p:sp>
      <p:sp>
        <p:nvSpPr>
          <p:cNvPr id="235" name="Google Shape;235;p63"/>
          <p:cNvSpPr/>
          <p:nvPr/>
        </p:nvSpPr>
        <p:spPr>
          <a:xfrm rot="-2700000">
            <a:off x="2574547" y="2182129"/>
            <a:ext cx="177767" cy="177767"/>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Jura Medium"/>
              <a:ea typeface="Jura Medium"/>
              <a:cs typeface="Jura Medium"/>
              <a:sym typeface="Jura Medium"/>
            </a:endParaRPr>
          </a:p>
        </p:txBody>
      </p:sp>
      <p:sp>
        <p:nvSpPr>
          <p:cNvPr id="236" name="Google Shape;236;p63"/>
          <p:cNvSpPr/>
          <p:nvPr/>
        </p:nvSpPr>
        <p:spPr>
          <a:xfrm rot="-3600000">
            <a:off x="762075" y="3680956"/>
            <a:ext cx="275100" cy="275100"/>
          </a:xfrm>
          <a:prstGeom prst="flowChartMagneticDrum">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Jura Medium"/>
              <a:ea typeface="Jura Medium"/>
              <a:cs typeface="Jura Medium"/>
              <a:sym typeface="Jura Medium"/>
            </a:endParaRPr>
          </a:p>
        </p:txBody>
      </p:sp>
      <p:sp>
        <p:nvSpPr>
          <p:cNvPr id="237" name="Google Shape;237;p63"/>
          <p:cNvSpPr/>
          <p:nvPr/>
        </p:nvSpPr>
        <p:spPr>
          <a:xfrm>
            <a:off x="979825" y="4546525"/>
            <a:ext cx="107700" cy="107700"/>
          </a:xfrm>
          <a:prstGeom prst="ellipse">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Jura Medium"/>
              <a:ea typeface="Jura Medium"/>
              <a:cs typeface="Jura Medium"/>
              <a:sym typeface="Jura Medium"/>
            </a:endParaRPr>
          </a:p>
        </p:txBody>
      </p:sp>
      <p:sp>
        <p:nvSpPr>
          <p:cNvPr id="238" name="Google Shape;238;p63"/>
          <p:cNvSpPr txBox="1"/>
          <p:nvPr>
            <p:ph idx="12" type="sldNum"/>
          </p:nvPr>
        </p:nvSpPr>
        <p:spPr>
          <a:xfrm>
            <a:off x="6457950" y="4767263"/>
            <a:ext cx="2057400" cy="274637"/>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8" name="Shape 48"/>
        <p:cNvGrpSpPr/>
        <p:nvPr/>
      </p:nvGrpSpPr>
      <p:grpSpPr>
        <a:xfrm>
          <a:off x="0" y="0"/>
          <a:ext cx="0" cy="0"/>
          <a:chOff x="0" y="0"/>
          <a:chExt cx="0" cy="0"/>
        </a:xfrm>
      </p:grpSpPr>
      <p:sp>
        <p:nvSpPr>
          <p:cNvPr id="49" name="Google Shape;49;p46"/>
          <p:cNvSpPr txBox="1"/>
          <p:nvPr>
            <p:ph type="title"/>
          </p:nvPr>
        </p:nvSpPr>
        <p:spPr>
          <a:xfrm>
            <a:off x="2297700" y="3105050"/>
            <a:ext cx="4548600" cy="9159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sz="50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50" name="Google Shape;50;p46"/>
          <p:cNvSpPr txBox="1"/>
          <p:nvPr>
            <p:ph idx="2" type="title"/>
          </p:nvPr>
        </p:nvSpPr>
        <p:spPr>
          <a:xfrm>
            <a:off x="713225" y="2876450"/>
            <a:ext cx="1429800" cy="12318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Clr>
                <a:schemeClr val="lt1"/>
              </a:buClr>
              <a:buSzPts val="6000"/>
              <a:buNone/>
              <a:defRPr sz="7500">
                <a:solidFill>
                  <a:schemeClr val="lt2"/>
                </a:solidFill>
              </a:defRPr>
            </a:lvl1pPr>
            <a:lvl2pPr lvl="1" algn="ctr">
              <a:lnSpc>
                <a:spcPct val="100000"/>
              </a:lnSpc>
              <a:spcBef>
                <a:spcPts val="0"/>
              </a:spcBef>
              <a:spcAft>
                <a:spcPts val="0"/>
              </a:spcAft>
              <a:buClr>
                <a:schemeClr val="lt1"/>
              </a:buClr>
              <a:buSzPts val="6000"/>
              <a:buNone/>
              <a:defRPr sz="6000">
                <a:solidFill>
                  <a:schemeClr val="lt1"/>
                </a:solidFill>
              </a:defRPr>
            </a:lvl2pPr>
            <a:lvl3pPr lvl="2" algn="ctr">
              <a:lnSpc>
                <a:spcPct val="100000"/>
              </a:lnSpc>
              <a:spcBef>
                <a:spcPts val="0"/>
              </a:spcBef>
              <a:spcAft>
                <a:spcPts val="0"/>
              </a:spcAft>
              <a:buClr>
                <a:schemeClr val="lt1"/>
              </a:buClr>
              <a:buSzPts val="6000"/>
              <a:buNone/>
              <a:defRPr sz="6000">
                <a:solidFill>
                  <a:schemeClr val="lt1"/>
                </a:solidFill>
              </a:defRPr>
            </a:lvl3pPr>
            <a:lvl4pPr lvl="3" algn="ctr">
              <a:lnSpc>
                <a:spcPct val="100000"/>
              </a:lnSpc>
              <a:spcBef>
                <a:spcPts val="0"/>
              </a:spcBef>
              <a:spcAft>
                <a:spcPts val="0"/>
              </a:spcAft>
              <a:buClr>
                <a:schemeClr val="lt1"/>
              </a:buClr>
              <a:buSzPts val="6000"/>
              <a:buNone/>
              <a:defRPr sz="6000">
                <a:solidFill>
                  <a:schemeClr val="lt1"/>
                </a:solidFill>
              </a:defRPr>
            </a:lvl4pPr>
            <a:lvl5pPr lvl="4" algn="ctr">
              <a:lnSpc>
                <a:spcPct val="100000"/>
              </a:lnSpc>
              <a:spcBef>
                <a:spcPts val="0"/>
              </a:spcBef>
              <a:spcAft>
                <a:spcPts val="0"/>
              </a:spcAft>
              <a:buClr>
                <a:schemeClr val="lt1"/>
              </a:buClr>
              <a:buSzPts val="6000"/>
              <a:buNone/>
              <a:defRPr sz="6000">
                <a:solidFill>
                  <a:schemeClr val="lt1"/>
                </a:solidFill>
              </a:defRPr>
            </a:lvl5pPr>
            <a:lvl6pPr lvl="5" algn="ctr">
              <a:lnSpc>
                <a:spcPct val="100000"/>
              </a:lnSpc>
              <a:spcBef>
                <a:spcPts val="0"/>
              </a:spcBef>
              <a:spcAft>
                <a:spcPts val="0"/>
              </a:spcAft>
              <a:buClr>
                <a:schemeClr val="lt1"/>
              </a:buClr>
              <a:buSzPts val="6000"/>
              <a:buNone/>
              <a:defRPr sz="6000">
                <a:solidFill>
                  <a:schemeClr val="lt1"/>
                </a:solidFill>
              </a:defRPr>
            </a:lvl6pPr>
            <a:lvl7pPr lvl="6" algn="ctr">
              <a:lnSpc>
                <a:spcPct val="100000"/>
              </a:lnSpc>
              <a:spcBef>
                <a:spcPts val="0"/>
              </a:spcBef>
              <a:spcAft>
                <a:spcPts val="0"/>
              </a:spcAft>
              <a:buClr>
                <a:schemeClr val="lt1"/>
              </a:buClr>
              <a:buSzPts val="6000"/>
              <a:buNone/>
              <a:defRPr sz="6000">
                <a:solidFill>
                  <a:schemeClr val="lt1"/>
                </a:solidFill>
              </a:defRPr>
            </a:lvl7pPr>
            <a:lvl8pPr lvl="7" algn="ctr">
              <a:lnSpc>
                <a:spcPct val="100000"/>
              </a:lnSpc>
              <a:spcBef>
                <a:spcPts val="0"/>
              </a:spcBef>
              <a:spcAft>
                <a:spcPts val="0"/>
              </a:spcAft>
              <a:buClr>
                <a:schemeClr val="lt1"/>
              </a:buClr>
              <a:buSzPts val="6000"/>
              <a:buNone/>
              <a:defRPr sz="6000">
                <a:solidFill>
                  <a:schemeClr val="lt1"/>
                </a:solidFill>
              </a:defRPr>
            </a:lvl8pPr>
            <a:lvl9pPr lvl="8" algn="ctr">
              <a:lnSpc>
                <a:spcPct val="100000"/>
              </a:lnSpc>
              <a:spcBef>
                <a:spcPts val="0"/>
              </a:spcBef>
              <a:spcAft>
                <a:spcPts val="0"/>
              </a:spcAft>
              <a:buClr>
                <a:schemeClr val="lt1"/>
              </a:buClr>
              <a:buSzPts val="6000"/>
              <a:buNone/>
              <a:defRPr sz="6000">
                <a:solidFill>
                  <a:schemeClr val="lt1"/>
                </a:solidFill>
              </a:defRPr>
            </a:lvl9pPr>
          </a:lstStyle>
          <a:p/>
        </p:txBody>
      </p:sp>
      <p:sp>
        <p:nvSpPr>
          <p:cNvPr id="51" name="Google Shape;51;p46"/>
          <p:cNvSpPr txBox="1"/>
          <p:nvPr>
            <p:ph idx="1" type="subTitle"/>
          </p:nvPr>
        </p:nvSpPr>
        <p:spPr>
          <a:xfrm>
            <a:off x="2297700" y="4171700"/>
            <a:ext cx="4088400" cy="432300"/>
          </a:xfrm>
          <a:prstGeom prst="rect">
            <a:avLst/>
          </a:prstGeom>
          <a:solidFill>
            <a:schemeClr val="lt1"/>
          </a:solidFill>
          <a:ln>
            <a:noFill/>
          </a:ln>
          <a:effectLst>
            <a:outerShdw blurRad="100013" rotWithShape="0" algn="bl">
              <a:schemeClr val="dk1">
                <a:alpha val="49803"/>
              </a:schemeClr>
            </a:outerShdw>
          </a:effectLst>
        </p:spPr>
        <p:txBody>
          <a:bodyPr anchorCtr="0" anchor="t" bIns="91425" lIns="91425" spcFirstLastPara="1" rIns="91425" wrap="square" tIns="91425">
            <a:noAutofit/>
          </a:bodyPr>
          <a:lstStyle>
            <a:lvl1pPr lvl="0" algn="l">
              <a:lnSpc>
                <a:spcPct val="115000"/>
              </a:lnSpc>
              <a:spcBef>
                <a:spcPts val="0"/>
              </a:spcBef>
              <a:spcAft>
                <a:spcPts val="0"/>
              </a:spcAft>
              <a:buSzPts val="1400"/>
              <a:buNone/>
              <a:defRPr sz="16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52" name="Google Shape;52;p46"/>
          <p:cNvSpPr/>
          <p:nvPr/>
        </p:nvSpPr>
        <p:spPr>
          <a:xfrm rot="-9000018">
            <a:off x="5389972" y="-384852"/>
            <a:ext cx="596861" cy="726475"/>
          </a:xfrm>
          <a:custGeom>
            <a:rect b="b" l="l" r="r" t="t"/>
            <a:pathLst>
              <a:path extrusionOk="0" h="2270" w="1865">
                <a:moveTo>
                  <a:pt x="1745" y="608"/>
                </a:moveTo>
                <a:cubicBezTo>
                  <a:pt x="1745" y="607"/>
                  <a:pt x="1745" y="606"/>
                  <a:pt x="1744" y="605"/>
                </a:cubicBezTo>
                <a:cubicBezTo>
                  <a:pt x="1744" y="602"/>
                  <a:pt x="1743" y="600"/>
                  <a:pt x="1742" y="598"/>
                </a:cubicBezTo>
                <a:cubicBezTo>
                  <a:pt x="1740" y="596"/>
                  <a:pt x="1739" y="594"/>
                  <a:pt x="1738" y="593"/>
                </a:cubicBezTo>
                <a:cubicBezTo>
                  <a:pt x="1737" y="591"/>
                  <a:pt x="1735" y="590"/>
                  <a:pt x="1733" y="588"/>
                </a:cubicBezTo>
                <a:cubicBezTo>
                  <a:pt x="1732" y="586"/>
                  <a:pt x="1730" y="585"/>
                  <a:pt x="1728" y="584"/>
                </a:cubicBezTo>
                <a:cubicBezTo>
                  <a:pt x="1727" y="583"/>
                  <a:pt x="1726" y="582"/>
                  <a:pt x="1725" y="582"/>
                </a:cubicBezTo>
                <a:lnTo>
                  <a:pt x="507" y="4"/>
                </a:lnTo>
                <a:cubicBezTo>
                  <a:pt x="506" y="3"/>
                  <a:pt x="505" y="3"/>
                  <a:pt x="504" y="3"/>
                </a:cubicBezTo>
                <a:cubicBezTo>
                  <a:pt x="501" y="2"/>
                  <a:pt x="499" y="1"/>
                  <a:pt x="497" y="1"/>
                </a:cubicBezTo>
                <a:cubicBezTo>
                  <a:pt x="494" y="1"/>
                  <a:pt x="492" y="0"/>
                  <a:pt x="490" y="0"/>
                </a:cubicBezTo>
                <a:cubicBezTo>
                  <a:pt x="489" y="0"/>
                  <a:pt x="488" y="0"/>
                  <a:pt x="487" y="0"/>
                </a:cubicBezTo>
                <a:cubicBezTo>
                  <a:pt x="485" y="0"/>
                  <a:pt x="485" y="1"/>
                  <a:pt x="483" y="1"/>
                </a:cubicBezTo>
                <a:cubicBezTo>
                  <a:pt x="481" y="2"/>
                  <a:pt x="479" y="2"/>
                  <a:pt x="477" y="3"/>
                </a:cubicBezTo>
                <a:cubicBezTo>
                  <a:pt x="475" y="4"/>
                  <a:pt x="473" y="5"/>
                  <a:pt x="471" y="6"/>
                </a:cubicBezTo>
                <a:cubicBezTo>
                  <a:pt x="470" y="7"/>
                  <a:pt x="468" y="9"/>
                  <a:pt x="466" y="10"/>
                </a:cubicBezTo>
                <a:cubicBezTo>
                  <a:pt x="465" y="12"/>
                  <a:pt x="464" y="14"/>
                  <a:pt x="463" y="16"/>
                </a:cubicBezTo>
                <a:cubicBezTo>
                  <a:pt x="462" y="16"/>
                  <a:pt x="461" y="17"/>
                  <a:pt x="461" y="18"/>
                </a:cubicBezTo>
                <a:lnTo>
                  <a:pt x="2" y="984"/>
                </a:lnTo>
                <a:cubicBezTo>
                  <a:pt x="2" y="985"/>
                  <a:pt x="2" y="986"/>
                  <a:pt x="2" y="987"/>
                </a:cubicBezTo>
                <a:cubicBezTo>
                  <a:pt x="1" y="989"/>
                  <a:pt x="0" y="991"/>
                  <a:pt x="0" y="993"/>
                </a:cubicBezTo>
                <a:cubicBezTo>
                  <a:pt x="0" y="996"/>
                  <a:pt x="0" y="998"/>
                  <a:pt x="0" y="1000"/>
                </a:cubicBezTo>
                <a:cubicBezTo>
                  <a:pt x="0" y="1001"/>
                  <a:pt x="0" y="1002"/>
                  <a:pt x="0" y="1003"/>
                </a:cubicBezTo>
                <a:lnTo>
                  <a:pt x="118" y="1661"/>
                </a:lnTo>
                <a:cubicBezTo>
                  <a:pt x="118" y="1662"/>
                  <a:pt x="119" y="1664"/>
                  <a:pt x="119" y="1666"/>
                </a:cubicBezTo>
                <a:cubicBezTo>
                  <a:pt x="120" y="1666"/>
                  <a:pt x="120" y="1667"/>
                  <a:pt x="120" y="1668"/>
                </a:cubicBezTo>
                <a:cubicBezTo>
                  <a:pt x="122" y="1671"/>
                  <a:pt x="124" y="1675"/>
                  <a:pt x="126" y="1678"/>
                </a:cubicBezTo>
                <a:cubicBezTo>
                  <a:pt x="127" y="1678"/>
                  <a:pt x="128" y="1679"/>
                  <a:pt x="128" y="1680"/>
                </a:cubicBezTo>
                <a:cubicBezTo>
                  <a:pt x="131" y="1682"/>
                  <a:pt x="135" y="1685"/>
                  <a:pt x="139" y="1687"/>
                </a:cubicBezTo>
                <a:lnTo>
                  <a:pt x="1357" y="2265"/>
                </a:lnTo>
                <a:cubicBezTo>
                  <a:pt x="1360" y="2267"/>
                  <a:pt x="1365" y="2267"/>
                  <a:pt x="1369" y="2268"/>
                </a:cubicBezTo>
                <a:cubicBezTo>
                  <a:pt x="1370" y="2268"/>
                  <a:pt x="1371" y="2268"/>
                  <a:pt x="1373" y="2268"/>
                </a:cubicBezTo>
                <a:cubicBezTo>
                  <a:pt x="1374" y="2268"/>
                  <a:pt x="1375" y="2269"/>
                  <a:pt x="1377" y="2268"/>
                </a:cubicBezTo>
                <a:cubicBezTo>
                  <a:pt x="1378" y="2268"/>
                  <a:pt x="1379" y="2268"/>
                  <a:pt x="1380" y="2267"/>
                </a:cubicBezTo>
                <a:cubicBezTo>
                  <a:pt x="1382" y="2267"/>
                  <a:pt x="1384" y="2266"/>
                  <a:pt x="1387" y="2265"/>
                </a:cubicBezTo>
                <a:cubicBezTo>
                  <a:pt x="1389" y="2264"/>
                  <a:pt x="1391" y="2263"/>
                  <a:pt x="1392" y="2262"/>
                </a:cubicBezTo>
                <a:cubicBezTo>
                  <a:pt x="1394" y="2261"/>
                  <a:pt x="1395" y="2260"/>
                  <a:pt x="1397" y="2258"/>
                </a:cubicBezTo>
                <a:cubicBezTo>
                  <a:pt x="1399" y="2257"/>
                  <a:pt x="1400" y="2255"/>
                  <a:pt x="1401" y="2253"/>
                </a:cubicBezTo>
                <a:cubicBezTo>
                  <a:pt x="1402" y="2252"/>
                  <a:pt x="1403" y="2251"/>
                  <a:pt x="1403" y="2250"/>
                </a:cubicBezTo>
                <a:lnTo>
                  <a:pt x="1861" y="1284"/>
                </a:lnTo>
                <a:cubicBezTo>
                  <a:pt x="1862" y="1283"/>
                  <a:pt x="1862" y="1282"/>
                  <a:pt x="1862" y="1281"/>
                </a:cubicBezTo>
                <a:cubicBezTo>
                  <a:pt x="1863" y="1279"/>
                  <a:pt x="1863" y="1277"/>
                  <a:pt x="1864" y="1275"/>
                </a:cubicBezTo>
                <a:cubicBezTo>
                  <a:pt x="1864" y="1273"/>
                  <a:pt x="1864" y="1270"/>
                  <a:pt x="1864" y="1268"/>
                </a:cubicBezTo>
                <a:cubicBezTo>
                  <a:pt x="1864" y="1267"/>
                  <a:pt x="1864" y="1266"/>
                  <a:pt x="1864" y="1265"/>
                </a:cubicBezTo>
                <a:lnTo>
                  <a:pt x="1745" y="608"/>
                </a:lnTo>
                <a:moveTo>
                  <a:pt x="1664" y="626"/>
                </a:moveTo>
                <a:lnTo>
                  <a:pt x="1460" y="1057"/>
                </a:lnTo>
                <a:lnTo>
                  <a:pt x="642" y="669"/>
                </a:lnTo>
                <a:lnTo>
                  <a:pt x="538" y="92"/>
                </a:lnTo>
                <a:lnTo>
                  <a:pt x="1664" y="626"/>
                </a:lnTo>
                <a:moveTo>
                  <a:pt x="1431" y="1117"/>
                </a:moveTo>
                <a:lnTo>
                  <a:pt x="1234" y="1533"/>
                </a:lnTo>
                <a:lnTo>
                  <a:pt x="432" y="1152"/>
                </a:lnTo>
                <a:lnTo>
                  <a:pt x="629" y="736"/>
                </a:lnTo>
                <a:lnTo>
                  <a:pt x="1431" y="1117"/>
                </a:lnTo>
                <a:moveTo>
                  <a:pt x="478" y="148"/>
                </a:moveTo>
                <a:lnTo>
                  <a:pt x="574" y="685"/>
                </a:lnTo>
                <a:lnTo>
                  <a:pt x="367" y="1121"/>
                </a:lnTo>
                <a:lnTo>
                  <a:pt x="81" y="985"/>
                </a:lnTo>
                <a:lnTo>
                  <a:pt x="478" y="148"/>
                </a:lnTo>
                <a:moveTo>
                  <a:pt x="80" y="1058"/>
                </a:moveTo>
                <a:lnTo>
                  <a:pt x="339" y="1181"/>
                </a:lnTo>
                <a:lnTo>
                  <a:pt x="167" y="1543"/>
                </a:lnTo>
                <a:lnTo>
                  <a:pt x="80" y="1058"/>
                </a:lnTo>
                <a:moveTo>
                  <a:pt x="198" y="1643"/>
                </a:moveTo>
                <a:lnTo>
                  <a:pt x="403" y="1211"/>
                </a:lnTo>
                <a:lnTo>
                  <a:pt x="1221" y="1599"/>
                </a:lnTo>
                <a:lnTo>
                  <a:pt x="1325" y="2177"/>
                </a:lnTo>
                <a:lnTo>
                  <a:pt x="198" y="1643"/>
                </a:lnTo>
                <a:moveTo>
                  <a:pt x="1385" y="2121"/>
                </a:moveTo>
                <a:lnTo>
                  <a:pt x="1289" y="1584"/>
                </a:lnTo>
                <a:lnTo>
                  <a:pt x="1496" y="1148"/>
                </a:lnTo>
                <a:lnTo>
                  <a:pt x="1782" y="1283"/>
                </a:lnTo>
                <a:lnTo>
                  <a:pt x="1385" y="2121"/>
                </a:lnTo>
                <a:moveTo>
                  <a:pt x="1524" y="1088"/>
                </a:moveTo>
                <a:lnTo>
                  <a:pt x="1696" y="726"/>
                </a:lnTo>
                <a:lnTo>
                  <a:pt x="1783" y="1211"/>
                </a:lnTo>
                <a:lnTo>
                  <a:pt x="1524" y="1088"/>
                </a:lnTo>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 name="Google Shape;53;p46"/>
          <p:cNvSpPr/>
          <p:nvPr/>
        </p:nvSpPr>
        <p:spPr>
          <a:xfrm>
            <a:off x="535325" y="2677675"/>
            <a:ext cx="177900" cy="177900"/>
          </a:xfrm>
          <a:prstGeom prst="ellipse">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Jura Medium"/>
              <a:ea typeface="Jura Medium"/>
              <a:cs typeface="Jura Medium"/>
              <a:sym typeface="Jura Medium"/>
            </a:endParaRPr>
          </a:p>
        </p:txBody>
      </p:sp>
      <p:sp>
        <p:nvSpPr>
          <p:cNvPr id="54" name="Google Shape;54;p46"/>
          <p:cNvSpPr txBox="1"/>
          <p:nvPr>
            <p:ph idx="12" type="sldNum"/>
          </p:nvPr>
        </p:nvSpPr>
        <p:spPr>
          <a:xfrm>
            <a:off x="6457950" y="4767263"/>
            <a:ext cx="2057400" cy="274637"/>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TITLE_AND_TWO_COLUMNS_1_1">
    <p:spTree>
      <p:nvGrpSpPr>
        <p:cNvPr id="55" name="Shape 55"/>
        <p:cNvGrpSpPr/>
        <p:nvPr/>
      </p:nvGrpSpPr>
      <p:grpSpPr>
        <a:xfrm>
          <a:off x="0" y="0"/>
          <a:ext cx="0" cy="0"/>
          <a:chOff x="0" y="0"/>
          <a:chExt cx="0" cy="0"/>
        </a:xfrm>
      </p:grpSpPr>
      <p:sp>
        <p:nvSpPr>
          <p:cNvPr id="56" name="Google Shape;56;p47"/>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3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57" name="Google Shape;57;p47"/>
          <p:cNvSpPr txBox="1"/>
          <p:nvPr>
            <p:ph idx="1" type="subTitle"/>
          </p:nvPr>
        </p:nvSpPr>
        <p:spPr>
          <a:xfrm>
            <a:off x="4221315" y="1637000"/>
            <a:ext cx="3254100" cy="1890000"/>
          </a:xfrm>
          <a:prstGeom prst="rect">
            <a:avLst/>
          </a:prstGeom>
          <a:noFill/>
          <a:ln>
            <a:noFill/>
          </a:ln>
        </p:spPr>
        <p:txBody>
          <a:bodyPr anchorCtr="0" anchor="ctr" bIns="91425" lIns="91425" spcFirstLastPara="1" rIns="91425" wrap="square" tIns="91425">
            <a:noAutofit/>
          </a:bodyPr>
          <a:lstStyle>
            <a:lvl1pPr lvl="0" algn="l">
              <a:lnSpc>
                <a:spcPct val="115000"/>
              </a:lnSpc>
              <a:spcBef>
                <a:spcPts val="0"/>
              </a:spcBef>
              <a:spcAft>
                <a:spcPts val="0"/>
              </a:spcAft>
              <a:buSzPts val="1400"/>
              <a:buNone/>
              <a:defRPr b="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58" name="Google Shape;58;p47"/>
          <p:cNvSpPr txBox="1"/>
          <p:nvPr>
            <p:ph idx="2" type="subTitle"/>
          </p:nvPr>
        </p:nvSpPr>
        <p:spPr>
          <a:xfrm>
            <a:off x="720000" y="1637000"/>
            <a:ext cx="3254100" cy="1890000"/>
          </a:xfrm>
          <a:prstGeom prst="rect">
            <a:avLst/>
          </a:prstGeom>
          <a:noFill/>
          <a:ln>
            <a:noFill/>
          </a:ln>
        </p:spPr>
        <p:txBody>
          <a:bodyPr anchorCtr="0" anchor="ctr" bIns="91425" lIns="91425" spcFirstLastPara="1" rIns="91425" wrap="square" tIns="91425">
            <a:noAutofit/>
          </a:bodyPr>
          <a:lstStyle>
            <a:lvl1pPr lvl="0" algn="l">
              <a:lnSpc>
                <a:spcPct val="115000"/>
              </a:lnSpc>
              <a:spcBef>
                <a:spcPts val="0"/>
              </a:spcBef>
              <a:spcAft>
                <a:spcPts val="0"/>
              </a:spcAft>
              <a:buSzPts val="1400"/>
              <a:buNone/>
              <a:defRPr b="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59" name="Google Shape;59;p47"/>
          <p:cNvSpPr/>
          <p:nvPr/>
        </p:nvSpPr>
        <p:spPr>
          <a:xfrm>
            <a:off x="321175" y="450538"/>
            <a:ext cx="177900" cy="177900"/>
          </a:xfrm>
          <a:prstGeom prst="rect">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Jura Medium"/>
              <a:ea typeface="Jura Medium"/>
              <a:cs typeface="Jura Medium"/>
              <a:sym typeface="Jura Medium"/>
            </a:endParaRPr>
          </a:p>
        </p:txBody>
      </p:sp>
      <p:sp>
        <p:nvSpPr>
          <p:cNvPr id="60" name="Google Shape;60;p47"/>
          <p:cNvSpPr/>
          <p:nvPr/>
        </p:nvSpPr>
        <p:spPr>
          <a:xfrm rot="-5400000">
            <a:off x="659365" y="195985"/>
            <a:ext cx="107700" cy="107700"/>
          </a:xfrm>
          <a:prstGeom prst="ellipse">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Jura Medium"/>
              <a:ea typeface="Jura Medium"/>
              <a:cs typeface="Jura Medium"/>
              <a:sym typeface="Jura Medium"/>
            </a:endParaRPr>
          </a:p>
        </p:txBody>
      </p:sp>
      <p:sp>
        <p:nvSpPr>
          <p:cNvPr id="61" name="Google Shape;61;p47"/>
          <p:cNvSpPr/>
          <p:nvPr/>
        </p:nvSpPr>
        <p:spPr>
          <a:xfrm>
            <a:off x="8484625" y="3102076"/>
            <a:ext cx="536624" cy="463327"/>
          </a:xfrm>
          <a:custGeom>
            <a:rect b="b" l="l" r="r" t="t"/>
            <a:pathLst>
              <a:path extrusionOk="0" h="1808" w="2094">
                <a:moveTo>
                  <a:pt x="2091" y="550"/>
                </a:moveTo>
                <a:cubicBezTo>
                  <a:pt x="2091" y="549"/>
                  <a:pt x="2091" y="548"/>
                  <a:pt x="2091" y="547"/>
                </a:cubicBezTo>
                <a:cubicBezTo>
                  <a:pt x="2092" y="545"/>
                  <a:pt x="2092" y="543"/>
                  <a:pt x="2093" y="541"/>
                </a:cubicBezTo>
                <a:cubicBezTo>
                  <a:pt x="2093" y="539"/>
                  <a:pt x="2093" y="537"/>
                  <a:pt x="2093" y="535"/>
                </a:cubicBezTo>
                <a:cubicBezTo>
                  <a:pt x="2093" y="533"/>
                  <a:pt x="2093" y="531"/>
                  <a:pt x="2092" y="530"/>
                </a:cubicBezTo>
                <a:cubicBezTo>
                  <a:pt x="2092" y="528"/>
                  <a:pt x="2091" y="526"/>
                  <a:pt x="2090" y="524"/>
                </a:cubicBezTo>
                <a:cubicBezTo>
                  <a:pt x="2090" y="523"/>
                  <a:pt x="2090" y="522"/>
                  <a:pt x="2089" y="521"/>
                </a:cubicBezTo>
                <a:cubicBezTo>
                  <a:pt x="2089" y="520"/>
                  <a:pt x="2088" y="520"/>
                  <a:pt x="2087" y="519"/>
                </a:cubicBezTo>
                <a:cubicBezTo>
                  <a:pt x="2086" y="517"/>
                  <a:pt x="2085" y="516"/>
                  <a:pt x="2083" y="514"/>
                </a:cubicBezTo>
                <a:cubicBezTo>
                  <a:pt x="2081" y="513"/>
                  <a:pt x="2080" y="512"/>
                  <a:pt x="2078" y="511"/>
                </a:cubicBezTo>
                <a:cubicBezTo>
                  <a:pt x="2077" y="510"/>
                  <a:pt x="2077" y="509"/>
                  <a:pt x="2076" y="509"/>
                </a:cubicBezTo>
                <a:lnTo>
                  <a:pt x="1008" y="2"/>
                </a:lnTo>
                <a:cubicBezTo>
                  <a:pt x="1007" y="2"/>
                  <a:pt x="1006" y="2"/>
                  <a:pt x="1005" y="2"/>
                </a:cubicBezTo>
                <a:cubicBezTo>
                  <a:pt x="1004" y="1"/>
                  <a:pt x="1002" y="0"/>
                  <a:pt x="999" y="0"/>
                </a:cubicBezTo>
                <a:cubicBezTo>
                  <a:pt x="997" y="0"/>
                  <a:pt x="995" y="0"/>
                  <a:pt x="993" y="0"/>
                </a:cubicBezTo>
                <a:cubicBezTo>
                  <a:pt x="992" y="0"/>
                  <a:pt x="990" y="0"/>
                  <a:pt x="988" y="1"/>
                </a:cubicBezTo>
                <a:cubicBezTo>
                  <a:pt x="986" y="1"/>
                  <a:pt x="984" y="2"/>
                  <a:pt x="982" y="3"/>
                </a:cubicBezTo>
                <a:cubicBezTo>
                  <a:pt x="981" y="3"/>
                  <a:pt x="980" y="3"/>
                  <a:pt x="979" y="4"/>
                </a:cubicBezTo>
                <a:lnTo>
                  <a:pt x="450" y="325"/>
                </a:lnTo>
                <a:cubicBezTo>
                  <a:pt x="449" y="325"/>
                  <a:pt x="449" y="326"/>
                  <a:pt x="448" y="327"/>
                </a:cubicBezTo>
                <a:cubicBezTo>
                  <a:pt x="446" y="328"/>
                  <a:pt x="445" y="329"/>
                  <a:pt x="443" y="331"/>
                </a:cubicBezTo>
                <a:cubicBezTo>
                  <a:pt x="442" y="332"/>
                  <a:pt x="441" y="334"/>
                  <a:pt x="440" y="336"/>
                </a:cubicBezTo>
                <a:cubicBezTo>
                  <a:pt x="439" y="337"/>
                  <a:pt x="438" y="337"/>
                  <a:pt x="438" y="338"/>
                </a:cubicBezTo>
                <a:lnTo>
                  <a:pt x="2" y="1256"/>
                </a:lnTo>
                <a:cubicBezTo>
                  <a:pt x="2" y="1257"/>
                  <a:pt x="2" y="1258"/>
                  <a:pt x="2" y="1259"/>
                </a:cubicBezTo>
                <a:cubicBezTo>
                  <a:pt x="1" y="1261"/>
                  <a:pt x="0" y="1263"/>
                  <a:pt x="0" y="1265"/>
                </a:cubicBezTo>
                <a:cubicBezTo>
                  <a:pt x="0" y="1267"/>
                  <a:pt x="0" y="1269"/>
                  <a:pt x="0" y="1271"/>
                </a:cubicBezTo>
                <a:cubicBezTo>
                  <a:pt x="0" y="1273"/>
                  <a:pt x="0" y="1275"/>
                  <a:pt x="1" y="1277"/>
                </a:cubicBezTo>
                <a:cubicBezTo>
                  <a:pt x="1" y="1279"/>
                  <a:pt x="2" y="1281"/>
                  <a:pt x="3" y="1283"/>
                </a:cubicBezTo>
                <a:cubicBezTo>
                  <a:pt x="3" y="1284"/>
                  <a:pt x="3" y="1285"/>
                  <a:pt x="4" y="1286"/>
                </a:cubicBezTo>
                <a:cubicBezTo>
                  <a:pt x="4" y="1287"/>
                  <a:pt x="5" y="1287"/>
                  <a:pt x="6" y="1288"/>
                </a:cubicBezTo>
                <a:lnTo>
                  <a:pt x="8" y="1291"/>
                </a:lnTo>
                <a:cubicBezTo>
                  <a:pt x="11" y="1294"/>
                  <a:pt x="14" y="1296"/>
                  <a:pt x="17" y="1298"/>
                </a:cubicBezTo>
                <a:lnTo>
                  <a:pt x="1084" y="1804"/>
                </a:lnTo>
                <a:cubicBezTo>
                  <a:pt x="1088" y="1806"/>
                  <a:pt x="1091" y="1806"/>
                  <a:pt x="1095" y="1807"/>
                </a:cubicBezTo>
                <a:cubicBezTo>
                  <a:pt x="1096" y="1807"/>
                  <a:pt x="1097" y="1807"/>
                  <a:pt x="1097" y="1807"/>
                </a:cubicBezTo>
                <a:cubicBezTo>
                  <a:pt x="1101" y="1807"/>
                  <a:pt x="1104" y="1806"/>
                  <a:pt x="1108" y="1805"/>
                </a:cubicBezTo>
                <a:cubicBezTo>
                  <a:pt x="1108" y="1805"/>
                  <a:pt x="1109" y="1805"/>
                  <a:pt x="1110" y="1804"/>
                </a:cubicBezTo>
                <a:cubicBezTo>
                  <a:pt x="1111" y="1804"/>
                  <a:pt x="1113" y="1803"/>
                  <a:pt x="1114" y="1802"/>
                </a:cubicBezTo>
                <a:lnTo>
                  <a:pt x="1643" y="1482"/>
                </a:lnTo>
                <a:cubicBezTo>
                  <a:pt x="1644" y="1481"/>
                  <a:pt x="1644" y="1481"/>
                  <a:pt x="1645" y="1480"/>
                </a:cubicBezTo>
                <a:cubicBezTo>
                  <a:pt x="1647" y="1479"/>
                  <a:pt x="1648" y="1477"/>
                  <a:pt x="1649" y="1476"/>
                </a:cubicBezTo>
                <a:cubicBezTo>
                  <a:pt x="1651" y="1474"/>
                  <a:pt x="1652" y="1473"/>
                  <a:pt x="1653" y="1471"/>
                </a:cubicBezTo>
                <a:cubicBezTo>
                  <a:pt x="1654" y="1470"/>
                  <a:pt x="1654" y="1470"/>
                  <a:pt x="1655" y="1469"/>
                </a:cubicBezTo>
                <a:lnTo>
                  <a:pt x="2091" y="550"/>
                </a:lnTo>
                <a:moveTo>
                  <a:pt x="1334" y="1351"/>
                </a:moveTo>
                <a:lnTo>
                  <a:pt x="1561" y="1458"/>
                </a:lnTo>
                <a:lnTo>
                  <a:pt x="1171" y="1695"/>
                </a:lnTo>
                <a:lnTo>
                  <a:pt x="1334" y="1351"/>
                </a:lnTo>
                <a:moveTo>
                  <a:pt x="1612" y="1413"/>
                </a:moveTo>
                <a:lnTo>
                  <a:pt x="1361" y="1294"/>
                </a:lnTo>
                <a:lnTo>
                  <a:pt x="1558" y="879"/>
                </a:lnTo>
                <a:lnTo>
                  <a:pt x="1989" y="618"/>
                </a:lnTo>
                <a:lnTo>
                  <a:pt x="1612" y="1413"/>
                </a:lnTo>
                <a:moveTo>
                  <a:pt x="535" y="927"/>
                </a:moveTo>
                <a:lnTo>
                  <a:pt x="104" y="1188"/>
                </a:lnTo>
                <a:lnTo>
                  <a:pt x="481" y="393"/>
                </a:lnTo>
                <a:lnTo>
                  <a:pt x="732" y="512"/>
                </a:lnTo>
                <a:lnTo>
                  <a:pt x="535" y="927"/>
                </a:lnTo>
                <a:moveTo>
                  <a:pt x="759" y="455"/>
                </a:moveTo>
                <a:lnTo>
                  <a:pt x="532" y="348"/>
                </a:lnTo>
                <a:lnTo>
                  <a:pt x="922" y="111"/>
                </a:lnTo>
                <a:lnTo>
                  <a:pt x="759" y="455"/>
                </a:lnTo>
                <a:moveTo>
                  <a:pt x="788" y="539"/>
                </a:moveTo>
                <a:lnTo>
                  <a:pt x="1492" y="872"/>
                </a:lnTo>
                <a:lnTo>
                  <a:pt x="1304" y="1267"/>
                </a:lnTo>
                <a:lnTo>
                  <a:pt x="601" y="934"/>
                </a:lnTo>
                <a:lnTo>
                  <a:pt x="788" y="539"/>
                </a:lnTo>
                <a:moveTo>
                  <a:pt x="1996" y="540"/>
                </a:moveTo>
                <a:lnTo>
                  <a:pt x="1532" y="822"/>
                </a:lnTo>
                <a:lnTo>
                  <a:pt x="815" y="482"/>
                </a:lnTo>
                <a:lnTo>
                  <a:pt x="1010" y="72"/>
                </a:lnTo>
                <a:lnTo>
                  <a:pt x="1996" y="540"/>
                </a:lnTo>
                <a:moveTo>
                  <a:pt x="96" y="1266"/>
                </a:moveTo>
                <a:lnTo>
                  <a:pt x="561" y="984"/>
                </a:lnTo>
                <a:lnTo>
                  <a:pt x="1278" y="1324"/>
                </a:lnTo>
                <a:lnTo>
                  <a:pt x="1083" y="1734"/>
                </a:lnTo>
                <a:lnTo>
                  <a:pt x="96" y="1266"/>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 name="Google Shape;62;p47"/>
          <p:cNvSpPr/>
          <p:nvPr/>
        </p:nvSpPr>
        <p:spPr>
          <a:xfrm rot="-5400000">
            <a:off x="8376915" y="3876110"/>
            <a:ext cx="107700" cy="107700"/>
          </a:xfrm>
          <a:prstGeom prst="ellipse">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Jura Medium"/>
              <a:ea typeface="Jura Medium"/>
              <a:cs typeface="Jura Medium"/>
              <a:sym typeface="Jura Medium"/>
            </a:endParaRPr>
          </a:p>
        </p:txBody>
      </p:sp>
      <p:sp>
        <p:nvSpPr>
          <p:cNvPr id="63" name="Google Shape;63;p47"/>
          <p:cNvSpPr txBox="1"/>
          <p:nvPr>
            <p:ph idx="12" type="sldNum"/>
          </p:nvPr>
        </p:nvSpPr>
        <p:spPr>
          <a:xfrm>
            <a:off x="6457950" y="4767263"/>
            <a:ext cx="2057400" cy="274637"/>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4" name="Shape 64"/>
        <p:cNvGrpSpPr/>
        <p:nvPr/>
      </p:nvGrpSpPr>
      <p:grpSpPr>
        <a:xfrm>
          <a:off x="0" y="0"/>
          <a:ext cx="0" cy="0"/>
          <a:chOff x="0" y="0"/>
          <a:chExt cx="0" cy="0"/>
        </a:xfrm>
      </p:grpSpPr>
      <p:sp>
        <p:nvSpPr>
          <p:cNvPr id="65" name="Google Shape;65;p48"/>
          <p:cNvSpPr txBox="1"/>
          <p:nvPr>
            <p:ph type="title"/>
          </p:nvPr>
        </p:nvSpPr>
        <p:spPr>
          <a:xfrm>
            <a:off x="713213" y="1300063"/>
            <a:ext cx="4674300" cy="1654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3300"/>
              <a:buNone/>
              <a:defRPr sz="9300"/>
            </a:lvl1pPr>
            <a:lvl2pPr lvl="1" algn="ctr">
              <a:lnSpc>
                <a:spcPct val="100000"/>
              </a:lnSpc>
              <a:spcBef>
                <a:spcPts val="0"/>
              </a:spcBef>
              <a:spcAft>
                <a:spcPts val="0"/>
              </a:spcAft>
              <a:buSzPts val="3500"/>
              <a:buNone/>
              <a:defRPr/>
            </a:lvl2pPr>
            <a:lvl3pPr lvl="2" algn="ctr">
              <a:lnSpc>
                <a:spcPct val="100000"/>
              </a:lnSpc>
              <a:spcBef>
                <a:spcPts val="0"/>
              </a:spcBef>
              <a:spcAft>
                <a:spcPts val="0"/>
              </a:spcAft>
              <a:buSzPts val="3500"/>
              <a:buNone/>
              <a:defRPr/>
            </a:lvl3pPr>
            <a:lvl4pPr lvl="3" algn="ctr">
              <a:lnSpc>
                <a:spcPct val="100000"/>
              </a:lnSpc>
              <a:spcBef>
                <a:spcPts val="0"/>
              </a:spcBef>
              <a:spcAft>
                <a:spcPts val="0"/>
              </a:spcAft>
              <a:buSzPts val="3500"/>
              <a:buNone/>
              <a:defRPr/>
            </a:lvl4pPr>
            <a:lvl5pPr lvl="4" algn="ctr">
              <a:lnSpc>
                <a:spcPct val="100000"/>
              </a:lnSpc>
              <a:spcBef>
                <a:spcPts val="0"/>
              </a:spcBef>
              <a:spcAft>
                <a:spcPts val="0"/>
              </a:spcAft>
              <a:buSzPts val="3500"/>
              <a:buNone/>
              <a:defRPr/>
            </a:lvl5pPr>
            <a:lvl6pPr lvl="5" algn="ctr">
              <a:lnSpc>
                <a:spcPct val="100000"/>
              </a:lnSpc>
              <a:spcBef>
                <a:spcPts val="0"/>
              </a:spcBef>
              <a:spcAft>
                <a:spcPts val="0"/>
              </a:spcAft>
              <a:buSzPts val="3500"/>
              <a:buNone/>
              <a:defRPr/>
            </a:lvl6pPr>
            <a:lvl7pPr lvl="6" algn="ctr">
              <a:lnSpc>
                <a:spcPct val="100000"/>
              </a:lnSpc>
              <a:spcBef>
                <a:spcPts val="0"/>
              </a:spcBef>
              <a:spcAft>
                <a:spcPts val="0"/>
              </a:spcAft>
              <a:buSzPts val="3500"/>
              <a:buNone/>
              <a:defRPr/>
            </a:lvl7pPr>
            <a:lvl8pPr lvl="7" algn="ctr">
              <a:lnSpc>
                <a:spcPct val="100000"/>
              </a:lnSpc>
              <a:spcBef>
                <a:spcPts val="0"/>
              </a:spcBef>
              <a:spcAft>
                <a:spcPts val="0"/>
              </a:spcAft>
              <a:buSzPts val="3500"/>
              <a:buNone/>
              <a:defRPr/>
            </a:lvl8pPr>
            <a:lvl9pPr lvl="8" algn="ctr">
              <a:lnSpc>
                <a:spcPct val="100000"/>
              </a:lnSpc>
              <a:spcBef>
                <a:spcPts val="0"/>
              </a:spcBef>
              <a:spcAft>
                <a:spcPts val="0"/>
              </a:spcAft>
              <a:buSzPts val="3500"/>
              <a:buNone/>
              <a:defRPr/>
            </a:lvl9pPr>
          </a:lstStyle>
          <a:p/>
        </p:txBody>
      </p:sp>
      <p:sp>
        <p:nvSpPr>
          <p:cNvPr id="66" name="Google Shape;66;p48"/>
          <p:cNvSpPr txBox="1"/>
          <p:nvPr>
            <p:ph idx="1" type="subTitle"/>
          </p:nvPr>
        </p:nvSpPr>
        <p:spPr>
          <a:xfrm>
            <a:off x="713284" y="3053536"/>
            <a:ext cx="4674300" cy="789900"/>
          </a:xfrm>
          <a:prstGeom prst="rect">
            <a:avLst/>
          </a:prstGeom>
          <a:solidFill>
            <a:schemeClr val="lt1"/>
          </a:solidFill>
          <a:ln>
            <a:noFill/>
          </a:ln>
          <a:effectLst>
            <a:outerShdw blurRad="128588" rotWithShape="0" algn="bl">
              <a:schemeClr val="dk1">
                <a:alpha val="49803"/>
              </a:schemeClr>
            </a:outerShdw>
          </a:effectLst>
        </p:spPr>
        <p:txBody>
          <a:bodyPr anchorCtr="0" anchor="t" bIns="91425" lIns="91425" spcFirstLastPara="1" rIns="91425" wrap="square" tIns="91425">
            <a:noAutofit/>
          </a:bodyPr>
          <a:lstStyle>
            <a:lvl1pPr lvl="0" algn="ctr">
              <a:lnSpc>
                <a:spcPct val="115000"/>
              </a:lnSpc>
              <a:spcBef>
                <a:spcPts val="0"/>
              </a:spcBef>
              <a:spcAft>
                <a:spcPts val="0"/>
              </a:spcAft>
              <a:buSzPts val="1400"/>
              <a:buNone/>
              <a:defRPr sz="16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67" name="Google Shape;67;p48"/>
          <p:cNvSpPr/>
          <p:nvPr/>
        </p:nvSpPr>
        <p:spPr>
          <a:xfrm rot="5400000">
            <a:off x="624277" y="1322285"/>
            <a:ext cx="177900" cy="177900"/>
          </a:xfrm>
          <a:prstGeom prst="ellipse">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Jura Medium"/>
              <a:ea typeface="Jura Medium"/>
              <a:cs typeface="Jura Medium"/>
              <a:sym typeface="Jura Medium"/>
            </a:endParaRPr>
          </a:p>
        </p:txBody>
      </p:sp>
      <p:grpSp>
        <p:nvGrpSpPr>
          <p:cNvPr id="68" name="Google Shape;68;p48"/>
          <p:cNvGrpSpPr/>
          <p:nvPr/>
        </p:nvGrpSpPr>
        <p:grpSpPr>
          <a:xfrm>
            <a:off x="-117885" y="1582286"/>
            <a:ext cx="596829" cy="596829"/>
            <a:chOff x="6357825" y="1432425"/>
            <a:chExt cx="462300" cy="462300"/>
          </a:xfrm>
        </p:grpSpPr>
        <p:sp>
          <p:nvSpPr>
            <p:cNvPr id="69" name="Google Shape;69;p48"/>
            <p:cNvSpPr/>
            <p:nvPr/>
          </p:nvSpPr>
          <p:spPr>
            <a:xfrm>
              <a:off x="6357825" y="1508625"/>
              <a:ext cx="386100" cy="386100"/>
            </a:xfrm>
            <a:prstGeom prst="ellipse">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Jura Medium"/>
                <a:ea typeface="Jura Medium"/>
                <a:cs typeface="Jura Medium"/>
                <a:sym typeface="Jura Medium"/>
              </a:endParaRPr>
            </a:p>
          </p:txBody>
        </p:sp>
        <p:sp>
          <p:nvSpPr>
            <p:cNvPr id="70" name="Google Shape;70;p48"/>
            <p:cNvSpPr/>
            <p:nvPr/>
          </p:nvSpPr>
          <p:spPr>
            <a:xfrm>
              <a:off x="6434025" y="1432425"/>
              <a:ext cx="386100" cy="386100"/>
            </a:xfrm>
            <a:prstGeom prst="ellipse">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Jura Medium"/>
                <a:ea typeface="Jura Medium"/>
                <a:cs typeface="Jura Medium"/>
                <a:sym typeface="Jura Medium"/>
              </a:endParaRPr>
            </a:p>
          </p:txBody>
        </p:sp>
      </p:grpSp>
      <p:sp>
        <p:nvSpPr>
          <p:cNvPr id="71" name="Google Shape;71;p48"/>
          <p:cNvSpPr txBox="1"/>
          <p:nvPr>
            <p:ph idx="12" type="sldNum"/>
          </p:nvPr>
        </p:nvSpPr>
        <p:spPr>
          <a:xfrm>
            <a:off x="6457950" y="4767263"/>
            <a:ext cx="2057400" cy="274637"/>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2" name="Shape 72"/>
        <p:cNvGrpSpPr/>
        <p:nvPr/>
      </p:nvGrpSpPr>
      <p:grpSpPr>
        <a:xfrm>
          <a:off x="0" y="0"/>
          <a:ext cx="0" cy="0"/>
          <a:chOff x="0" y="0"/>
          <a:chExt cx="0" cy="0"/>
        </a:xfrm>
      </p:grpSpPr>
      <p:sp>
        <p:nvSpPr>
          <p:cNvPr id="73" name="Google Shape;73;p49"/>
          <p:cNvSpPr txBox="1"/>
          <p:nvPr>
            <p:ph type="title"/>
          </p:nvPr>
        </p:nvSpPr>
        <p:spPr>
          <a:xfrm>
            <a:off x="720000" y="445025"/>
            <a:ext cx="77109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3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74" name="Google Shape;74;p49"/>
          <p:cNvSpPr txBox="1"/>
          <p:nvPr>
            <p:ph idx="1" type="subTitle"/>
          </p:nvPr>
        </p:nvSpPr>
        <p:spPr>
          <a:xfrm>
            <a:off x="720000" y="1740625"/>
            <a:ext cx="4294800" cy="2130600"/>
          </a:xfrm>
          <a:prstGeom prst="rect">
            <a:avLst/>
          </a:prstGeom>
          <a:noFill/>
          <a:ln>
            <a:noFill/>
          </a:ln>
        </p:spPr>
        <p:txBody>
          <a:bodyPr anchorCtr="0" anchor="ctr" bIns="91425" lIns="91425" spcFirstLastPara="1" rIns="91425" wrap="square" tIns="91425">
            <a:noAutofit/>
          </a:bodyPr>
          <a:lstStyle>
            <a:lvl1pPr lvl="0" algn="l">
              <a:lnSpc>
                <a:spcPct val="115000"/>
              </a:lnSpc>
              <a:spcBef>
                <a:spcPts val="0"/>
              </a:spcBef>
              <a:spcAft>
                <a:spcPts val="0"/>
              </a:spcAft>
              <a:buClr>
                <a:schemeClr val="lt2"/>
              </a:buClr>
              <a:buSzPts val="1600"/>
              <a:buChar char="●"/>
              <a:defRPr/>
            </a:lvl1pPr>
            <a:lvl2pPr lvl="1" algn="ctr">
              <a:lnSpc>
                <a:spcPct val="100000"/>
              </a:lnSpc>
              <a:spcBef>
                <a:spcPts val="0"/>
              </a:spcBef>
              <a:spcAft>
                <a:spcPts val="0"/>
              </a:spcAft>
              <a:buClr>
                <a:srgbClr val="E76A28"/>
              </a:buClr>
              <a:buSzPts val="1600"/>
              <a:buFont typeface="Nunito Light"/>
              <a:buChar char="○"/>
              <a:defRPr/>
            </a:lvl2pPr>
            <a:lvl3pPr lvl="2" algn="ctr">
              <a:lnSpc>
                <a:spcPct val="100000"/>
              </a:lnSpc>
              <a:spcBef>
                <a:spcPts val="0"/>
              </a:spcBef>
              <a:spcAft>
                <a:spcPts val="0"/>
              </a:spcAft>
              <a:buClr>
                <a:srgbClr val="E76A28"/>
              </a:buClr>
              <a:buSzPts val="1500"/>
              <a:buFont typeface="Nunito Light"/>
              <a:buChar char="■"/>
              <a:defRPr/>
            </a:lvl3pPr>
            <a:lvl4pPr lvl="3" algn="ctr">
              <a:lnSpc>
                <a:spcPct val="100000"/>
              </a:lnSpc>
              <a:spcBef>
                <a:spcPts val="0"/>
              </a:spcBef>
              <a:spcAft>
                <a:spcPts val="0"/>
              </a:spcAft>
              <a:buClr>
                <a:srgbClr val="E76A28"/>
              </a:buClr>
              <a:buSzPts val="1500"/>
              <a:buFont typeface="Nunito Light"/>
              <a:buChar char="●"/>
              <a:defRPr/>
            </a:lvl4pPr>
            <a:lvl5pPr lvl="4" algn="ctr">
              <a:lnSpc>
                <a:spcPct val="100000"/>
              </a:lnSpc>
              <a:spcBef>
                <a:spcPts val="0"/>
              </a:spcBef>
              <a:spcAft>
                <a:spcPts val="0"/>
              </a:spcAft>
              <a:buClr>
                <a:srgbClr val="E76A28"/>
              </a:buClr>
              <a:buSzPts val="1400"/>
              <a:buFont typeface="Nunito Light"/>
              <a:buChar char="○"/>
              <a:defRPr/>
            </a:lvl5pPr>
            <a:lvl6pPr lvl="5" algn="ctr">
              <a:lnSpc>
                <a:spcPct val="100000"/>
              </a:lnSpc>
              <a:spcBef>
                <a:spcPts val="0"/>
              </a:spcBef>
              <a:spcAft>
                <a:spcPts val="0"/>
              </a:spcAft>
              <a:buClr>
                <a:srgbClr val="999999"/>
              </a:buClr>
              <a:buSzPts val="1400"/>
              <a:buFont typeface="Nunito Light"/>
              <a:buChar char="■"/>
              <a:defRPr/>
            </a:lvl6pPr>
            <a:lvl7pPr lvl="6" algn="ctr">
              <a:lnSpc>
                <a:spcPct val="100000"/>
              </a:lnSpc>
              <a:spcBef>
                <a:spcPts val="0"/>
              </a:spcBef>
              <a:spcAft>
                <a:spcPts val="0"/>
              </a:spcAft>
              <a:buClr>
                <a:srgbClr val="999999"/>
              </a:buClr>
              <a:buSzPts val="1300"/>
              <a:buFont typeface="Nunito Light"/>
              <a:buChar char="●"/>
              <a:defRPr/>
            </a:lvl7pPr>
            <a:lvl8pPr lvl="7" algn="ctr">
              <a:lnSpc>
                <a:spcPct val="100000"/>
              </a:lnSpc>
              <a:spcBef>
                <a:spcPts val="0"/>
              </a:spcBef>
              <a:spcAft>
                <a:spcPts val="0"/>
              </a:spcAft>
              <a:buClr>
                <a:srgbClr val="999999"/>
              </a:buClr>
              <a:buSzPts val="1300"/>
              <a:buFont typeface="Nunito Light"/>
              <a:buChar char="○"/>
              <a:defRPr/>
            </a:lvl8pPr>
            <a:lvl9pPr lvl="8" algn="ctr">
              <a:lnSpc>
                <a:spcPct val="100000"/>
              </a:lnSpc>
              <a:spcBef>
                <a:spcPts val="0"/>
              </a:spcBef>
              <a:spcAft>
                <a:spcPts val="0"/>
              </a:spcAft>
              <a:buClr>
                <a:srgbClr val="999999"/>
              </a:buClr>
              <a:buSzPts val="1400"/>
              <a:buFont typeface="Nunito Light"/>
              <a:buChar char="■"/>
              <a:defRPr/>
            </a:lvl9pPr>
          </a:lstStyle>
          <a:p/>
        </p:txBody>
      </p:sp>
      <p:sp>
        <p:nvSpPr>
          <p:cNvPr id="75" name="Google Shape;75;p49"/>
          <p:cNvSpPr/>
          <p:nvPr/>
        </p:nvSpPr>
        <p:spPr>
          <a:xfrm>
            <a:off x="330025" y="1791481"/>
            <a:ext cx="275100" cy="275100"/>
          </a:xfrm>
          <a:prstGeom prst="flowChartMagneticDrum">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Jura Medium"/>
              <a:ea typeface="Jura Medium"/>
              <a:cs typeface="Jura Medium"/>
              <a:sym typeface="Jura Medium"/>
            </a:endParaRPr>
          </a:p>
        </p:txBody>
      </p:sp>
      <p:sp>
        <p:nvSpPr>
          <p:cNvPr id="76" name="Google Shape;76;p49"/>
          <p:cNvSpPr/>
          <p:nvPr/>
        </p:nvSpPr>
        <p:spPr>
          <a:xfrm>
            <a:off x="413725" y="1364300"/>
            <a:ext cx="107700" cy="107700"/>
          </a:xfrm>
          <a:prstGeom prst="ellipse">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Jura Medium"/>
              <a:ea typeface="Jura Medium"/>
              <a:cs typeface="Jura Medium"/>
              <a:sym typeface="Jura Medium"/>
            </a:endParaRPr>
          </a:p>
        </p:txBody>
      </p:sp>
      <p:sp>
        <p:nvSpPr>
          <p:cNvPr id="77" name="Google Shape;77;p49"/>
          <p:cNvSpPr txBox="1"/>
          <p:nvPr>
            <p:ph idx="12" type="sldNum"/>
          </p:nvPr>
        </p:nvSpPr>
        <p:spPr>
          <a:xfrm>
            <a:off x="6457950" y="4767263"/>
            <a:ext cx="2057400" cy="274637"/>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78" name="Shape 78"/>
        <p:cNvGrpSpPr/>
        <p:nvPr/>
      </p:nvGrpSpPr>
      <p:grpSpPr>
        <a:xfrm>
          <a:off x="0" y="0"/>
          <a:ext cx="0" cy="0"/>
          <a:chOff x="0" y="0"/>
          <a:chExt cx="0" cy="0"/>
        </a:xfrm>
      </p:grpSpPr>
      <p:sp>
        <p:nvSpPr>
          <p:cNvPr id="79" name="Google Shape;79;p50"/>
          <p:cNvSpPr txBox="1"/>
          <p:nvPr>
            <p:ph type="title"/>
          </p:nvPr>
        </p:nvSpPr>
        <p:spPr>
          <a:xfrm>
            <a:off x="1768550" y="1307100"/>
            <a:ext cx="5607000" cy="2529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4800"/>
              <a:buNone/>
              <a:defRPr sz="60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80" name="Google Shape;80;p50"/>
          <p:cNvSpPr txBox="1"/>
          <p:nvPr>
            <p:ph idx="12" type="sldNum"/>
          </p:nvPr>
        </p:nvSpPr>
        <p:spPr>
          <a:xfrm>
            <a:off x="6457950" y="4767263"/>
            <a:ext cx="2057400" cy="274637"/>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81" name="Shape 81"/>
        <p:cNvGrpSpPr/>
        <p:nvPr/>
      </p:nvGrpSpPr>
      <p:grpSpPr>
        <a:xfrm>
          <a:off x="0" y="0"/>
          <a:ext cx="0" cy="0"/>
          <a:chOff x="0" y="0"/>
          <a:chExt cx="0" cy="0"/>
        </a:xfrm>
      </p:grpSpPr>
      <p:sp>
        <p:nvSpPr>
          <p:cNvPr id="82" name="Google Shape;82;p51"/>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3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83" name="Google Shape;83;p51"/>
          <p:cNvSpPr txBox="1"/>
          <p:nvPr>
            <p:ph idx="1" type="subTitle"/>
          </p:nvPr>
        </p:nvSpPr>
        <p:spPr>
          <a:xfrm>
            <a:off x="5111257" y="2844754"/>
            <a:ext cx="2640000" cy="1119300"/>
          </a:xfrm>
          <a:prstGeom prst="rect">
            <a:avLst/>
          </a:prstGeom>
          <a:noFill/>
          <a:ln>
            <a:noFill/>
          </a:ln>
        </p:spPr>
        <p:txBody>
          <a:bodyPr anchorCtr="0" anchor="t" bIns="91425" lIns="91425" spcFirstLastPara="1" rIns="91425" wrap="square" tIns="91425">
            <a:noAutofit/>
          </a:bodyPr>
          <a:lstStyle>
            <a:lvl1pPr lvl="0" algn="ctr">
              <a:lnSpc>
                <a:spcPct val="115000"/>
              </a:lnSpc>
              <a:spcBef>
                <a:spcPts val="0"/>
              </a:spcBef>
              <a:spcAft>
                <a:spcPts val="0"/>
              </a:spcAft>
              <a:buSzPts val="1400"/>
              <a:buNone/>
              <a:defRPr b="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84" name="Google Shape;84;p51"/>
          <p:cNvSpPr txBox="1"/>
          <p:nvPr>
            <p:ph idx="2" type="subTitle"/>
          </p:nvPr>
        </p:nvSpPr>
        <p:spPr>
          <a:xfrm>
            <a:off x="1392730" y="2844754"/>
            <a:ext cx="2640000" cy="1119300"/>
          </a:xfrm>
          <a:prstGeom prst="rect">
            <a:avLst/>
          </a:prstGeom>
          <a:noFill/>
          <a:ln>
            <a:noFill/>
          </a:ln>
        </p:spPr>
        <p:txBody>
          <a:bodyPr anchorCtr="0" anchor="t" bIns="91425" lIns="91425" spcFirstLastPara="1" rIns="91425" wrap="square" tIns="91425">
            <a:noAutofit/>
          </a:bodyPr>
          <a:lstStyle>
            <a:lvl1pPr lvl="0" algn="ctr">
              <a:lnSpc>
                <a:spcPct val="115000"/>
              </a:lnSpc>
              <a:spcBef>
                <a:spcPts val="0"/>
              </a:spcBef>
              <a:spcAft>
                <a:spcPts val="0"/>
              </a:spcAft>
              <a:buSzPts val="1400"/>
              <a:buNone/>
              <a:defRPr b="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85" name="Google Shape;85;p51"/>
          <p:cNvSpPr txBox="1"/>
          <p:nvPr>
            <p:ph idx="3" type="subTitle"/>
          </p:nvPr>
        </p:nvSpPr>
        <p:spPr>
          <a:xfrm>
            <a:off x="1392730" y="2285854"/>
            <a:ext cx="2640000" cy="558900"/>
          </a:xfrm>
          <a:prstGeom prst="rect">
            <a:avLst/>
          </a:prstGeom>
          <a:noFill/>
          <a:ln>
            <a:noFill/>
          </a:ln>
        </p:spPr>
        <p:txBody>
          <a:bodyPr anchorCtr="0" anchor="b" bIns="91425" lIns="91425" spcFirstLastPara="1" rIns="91425" wrap="square" tIns="91425">
            <a:noAutofit/>
          </a:bodyPr>
          <a:lstStyle>
            <a:lvl1pPr lvl="0" algn="ctr">
              <a:lnSpc>
                <a:spcPct val="115000"/>
              </a:lnSpc>
              <a:spcBef>
                <a:spcPts val="0"/>
              </a:spcBef>
              <a:spcAft>
                <a:spcPts val="0"/>
              </a:spcAft>
              <a:buSzPts val="2400"/>
              <a:buFont typeface="DM Sans"/>
              <a:buNone/>
              <a:defRPr sz="2400">
                <a:solidFill>
                  <a:schemeClr val="dk1"/>
                </a:solidFill>
                <a:latin typeface="Changa Medium"/>
                <a:ea typeface="Changa Medium"/>
                <a:cs typeface="Changa Medium"/>
                <a:sym typeface="Changa Medium"/>
              </a:defRPr>
            </a:lvl1pPr>
            <a:lvl2pPr lvl="1"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86" name="Google Shape;86;p51"/>
          <p:cNvSpPr txBox="1"/>
          <p:nvPr>
            <p:ph idx="4" type="subTitle"/>
          </p:nvPr>
        </p:nvSpPr>
        <p:spPr>
          <a:xfrm>
            <a:off x="5111257" y="2285854"/>
            <a:ext cx="2640000" cy="558900"/>
          </a:xfrm>
          <a:prstGeom prst="rect">
            <a:avLst/>
          </a:prstGeom>
          <a:noFill/>
          <a:ln>
            <a:noFill/>
          </a:ln>
        </p:spPr>
        <p:txBody>
          <a:bodyPr anchorCtr="0" anchor="b" bIns="91425" lIns="91425" spcFirstLastPara="1" rIns="91425" wrap="square" tIns="91425">
            <a:noAutofit/>
          </a:bodyPr>
          <a:lstStyle>
            <a:lvl1pPr lvl="0" algn="ctr">
              <a:lnSpc>
                <a:spcPct val="115000"/>
              </a:lnSpc>
              <a:spcBef>
                <a:spcPts val="0"/>
              </a:spcBef>
              <a:spcAft>
                <a:spcPts val="0"/>
              </a:spcAft>
              <a:buSzPts val="2400"/>
              <a:buFont typeface="DM Sans"/>
              <a:buNone/>
              <a:defRPr sz="2400">
                <a:solidFill>
                  <a:schemeClr val="dk1"/>
                </a:solidFill>
                <a:latin typeface="Changa Medium"/>
                <a:ea typeface="Changa Medium"/>
                <a:cs typeface="Changa Medium"/>
                <a:sym typeface="Changa Medium"/>
              </a:defRPr>
            </a:lvl1pPr>
            <a:lvl2pPr lvl="1"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87" name="Google Shape;87;p51"/>
          <p:cNvSpPr/>
          <p:nvPr/>
        </p:nvSpPr>
        <p:spPr>
          <a:xfrm rot="-9000018">
            <a:off x="8643947" y="3557623"/>
            <a:ext cx="596861" cy="726475"/>
          </a:xfrm>
          <a:custGeom>
            <a:rect b="b" l="l" r="r" t="t"/>
            <a:pathLst>
              <a:path extrusionOk="0" h="2270" w="1865">
                <a:moveTo>
                  <a:pt x="1745" y="608"/>
                </a:moveTo>
                <a:cubicBezTo>
                  <a:pt x="1745" y="607"/>
                  <a:pt x="1745" y="606"/>
                  <a:pt x="1744" y="605"/>
                </a:cubicBezTo>
                <a:cubicBezTo>
                  <a:pt x="1744" y="602"/>
                  <a:pt x="1743" y="600"/>
                  <a:pt x="1742" y="598"/>
                </a:cubicBezTo>
                <a:cubicBezTo>
                  <a:pt x="1740" y="596"/>
                  <a:pt x="1739" y="594"/>
                  <a:pt x="1738" y="593"/>
                </a:cubicBezTo>
                <a:cubicBezTo>
                  <a:pt x="1737" y="591"/>
                  <a:pt x="1735" y="590"/>
                  <a:pt x="1733" y="588"/>
                </a:cubicBezTo>
                <a:cubicBezTo>
                  <a:pt x="1732" y="586"/>
                  <a:pt x="1730" y="585"/>
                  <a:pt x="1728" y="584"/>
                </a:cubicBezTo>
                <a:cubicBezTo>
                  <a:pt x="1727" y="583"/>
                  <a:pt x="1726" y="582"/>
                  <a:pt x="1725" y="582"/>
                </a:cubicBezTo>
                <a:lnTo>
                  <a:pt x="507" y="4"/>
                </a:lnTo>
                <a:cubicBezTo>
                  <a:pt x="506" y="3"/>
                  <a:pt x="505" y="3"/>
                  <a:pt x="504" y="3"/>
                </a:cubicBezTo>
                <a:cubicBezTo>
                  <a:pt x="501" y="2"/>
                  <a:pt x="499" y="1"/>
                  <a:pt x="497" y="1"/>
                </a:cubicBezTo>
                <a:cubicBezTo>
                  <a:pt x="494" y="1"/>
                  <a:pt x="492" y="0"/>
                  <a:pt x="490" y="0"/>
                </a:cubicBezTo>
                <a:cubicBezTo>
                  <a:pt x="489" y="0"/>
                  <a:pt x="488" y="0"/>
                  <a:pt x="487" y="0"/>
                </a:cubicBezTo>
                <a:cubicBezTo>
                  <a:pt x="485" y="0"/>
                  <a:pt x="485" y="1"/>
                  <a:pt x="483" y="1"/>
                </a:cubicBezTo>
                <a:cubicBezTo>
                  <a:pt x="481" y="2"/>
                  <a:pt x="479" y="2"/>
                  <a:pt x="477" y="3"/>
                </a:cubicBezTo>
                <a:cubicBezTo>
                  <a:pt x="475" y="4"/>
                  <a:pt x="473" y="5"/>
                  <a:pt x="471" y="6"/>
                </a:cubicBezTo>
                <a:cubicBezTo>
                  <a:pt x="470" y="7"/>
                  <a:pt x="468" y="9"/>
                  <a:pt x="466" y="10"/>
                </a:cubicBezTo>
                <a:cubicBezTo>
                  <a:pt x="465" y="12"/>
                  <a:pt x="464" y="14"/>
                  <a:pt x="463" y="16"/>
                </a:cubicBezTo>
                <a:cubicBezTo>
                  <a:pt x="462" y="16"/>
                  <a:pt x="461" y="17"/>
                  <a:pt x="461" y="18"/>
                </a:cubicBezTo>
                <a:lnTo>
                  <a:pt x="2" y="984"/>
                </a:lnTo>
                <a:cubicBezTo>
                  <a:pt x="2" y="985"/>
                  <a:pt x="2" y="986"/>
                  <a:pt x="2" y="987"/>
                </a:cubicBezTo>
                <a:cubicBezTo>
                  <a:pt x="1" y="989"/>
                  <a:pt x="0" y="991"/>
                  <a:pt x="0" y="993"/>
                </a:cubicBezTo>
                <a:cubicBezTo>
                  <a:pt x="0" y="996"/>
                  <a:pt x="0" y="998"/>
                  <a:pt x="0" y="1000"/>
                </a:cubicBezTo>
                <a:cubicBezTo>
                  <a:pt x="0" y="1001"/>
                  <a:pt x="0" y="1002"/>
                  <a:pt x="0" y="1003"/>
                </a:cubicBezTo>
                <a:lnTo>
                  <a:pt x="118" y="1661"/>
                </a:lnTo>
                <a:cubicBezTo>
                  <a:pt x="118" y="1662"/>
                  <a:pt x="119" y="1664"/>
                  <a:pt x="119" y="1666"/>
                </a:cubicBezTo>
                <a:cubicBezTo>
                  <a:pt x="120" y="1666"/>
                  <a:pt x="120" y="1667"/>
                  <a:pt x="120" y="1668"/>
                </a:cubicBezTo>
                <a:cubicBezTo>
                  <a:pt x="122" y="1671"/>
                  <a:pt x="124" y="1675"/>
                  <a:pt x="126" y="1678"/>
                </a:cubicBezTo>
                <a:cubicBezTo>
                  <a:pt x="127" y="1678"/>
                  <a:pt x="128" y="1679"/>
                  <a:pt x="128" y="1680"/>
                </a:cubicBezTo>
                <a:cubicBezTo>
                  <a:pt x="131" y="1682"/>
                  <a:pt x="135" y="1685"/>
                  <a:pt x="139" y="1687"/>
                </a:cubicBezTo>
                <a:lnTo>
                  <a:pt x="1357" y="2265"/>
                </a:lnTo>
                <a:cubicBezTo>
                  <a:pt x="1360" y="2267"/>
                  <a:pt x="1365" y="2267"/>
                  <a:pt x="1369" y="2268"/>
                </a:cubicBezTo>
                <a:cubicBezTo>
                  <a:pt x="1370" y="2268"/>
                  <a:pt x="1371" y="2268"/>
                  <a:pt x="1373" y="2268"/>
                </a:cubicBezTo>
                <a:cubicBezTo>
                  <a:pt x="1374" y="2268"/>
                  <a:pt x="1375" y="2269"/>
                  <a:pt x="1377" y="2268"/>
                </a:cubicBezTo>
                <a:cubicBezTo>
                  <a:pt x="1378" y="2268"/>
                  <a:pt x="1379" y="2268"/>
                  <a:pt x="1380" y="2267"/>
                </a:cubicBezTo>
                <a:cubicBezTo>
                  <a:pt x="1382" y="2267"/>
                  <a:pt x="1384" y="2266"/>
                  <a:pt x="1387" y="2265"/>
                </a:cubicBezTo>
                <a:cubicBezTo>
                  <a:pt x="1389" y="2264"/>
                  <a:pt x="1391" y="2263"/>
                  <a:pt x="1392" y="2262"/>
                </a:cubicBezTo>
                <a:cubicBezTo>
                  <a:pt x="1394" y="2261"/>
                  <a:pt x="1395" y="2260"/>
                  <a:pt x="1397" y="2258"/>
                </a:cubicBezTo>
                <a:cubicBezTo>
                  <a:pt x="1399" y="2257"/>
                  <a:pt x="1400" y="2255"/>
                  <a:pt x="1401" y="2253"/>
                </a:cubicBezTo>
                <a:cubicBezTo>
                  <a:pt x="1402" y="2252"/>
                  <a:pt x="1403" y="2251"/>
                  <a:pt x="1403" y="2250"/>
                </a:cubicBezTo>
                <a:lnTo>
                  <a:pt x="1861" y="1284"/>
                </a:lnTo>
                <a:cubicBezTo>
                  <a:pt x="1862" y="1283"/>
                  <a:pt x="1862" y="1282"/>
                  <a:pt x="1862" y="1281"/>
                </a:cubicBezTo>
                <a:cubicBezTo>
                  <a:pt x="1863" y="1279"/>
                  <a:pt x="1863" y="1277"/>
                  <a:pt x="1864" y="1275"/>
                </a:cubicBezTo>
                <a:cubicBezTo>
                  <a:pt x="1864" y="1273"/>
                  <a:pt x="1864" y="1270"/>
                  <a:pt x="1864" y="1268"/>
                </a:cubicBezTo>
                <a:cubicBezTo>
                  <a:pt x="1864" y="1267"/>
                  <a:pt x="1864" y="1266"/>
                  <a:pt x="1864" y="1265"/>
                </a:cubicBezTo>
                <a:lnTo>
                  <a:pt x="1745" y="608"/>
                </a:lnTo>
                <a:moveTo>
                  <a:pt x="1664" y="626"/>
                </a:moveTo>
                <a:lnTo>
                  <a:pt x="1460" y="1057"/>
                </a:lnTo>
                <a:lnTo>
                  <a:pt x="642" y="669"/>
                </a:lnTo>
                <a:lnTo>
                  <a:pt x="538" y="92"/>
                </a:lnTo>
                <a:lnTo>
                  <a:pt x="1664" y="626"/>
                </a:lnTo>
                <a:moveTo>
                  <a:pt x="1431" y="1117"/>
                </a:moveTo>
                <a:lnTo>
                  <a:pt x="1234" y="1533"/>
                </a:lnTo>
                <a:lnTo>
                  <a:pt x="432" y="1152"/>
                </a:lnTo>
                <a:lnTo>
                  <a:pt x="629" y="736"/>
                </a:lnTo>
                <a:lnTo>
                  <a:pt x="1431" y="1117"/>
                </a:lnTo>
                <a:moveTo>
                  <a:pt x="478" y="148"/>
                </a:moveTo>
                <a:lnTo>
                  <a:pt x="574" y="685"/>
                </a:lnTo>
                <a:lnTo>
                  <a:pt x="367" y="1121"/>
                </a:lnTo>
                <a:lnTo>
                  <a:pt x="81" y="985"/>
                </a:lnTo>
                <a:lnTo>
                  <a:pt x="478" y="148"/>
                </a:lnTo>
                <a:moveTo>
                  <a:pt x="80" y="1058"/>
                </a:moveTo>
                <a:lnTo>
                  <a:pt x="339" y="1181"/>
                </a:lnTo>
                <a:lnTo>
                  <a:pt x="167" y="1543"/>
                </a:lnTo>
                <a:lnTo>
                  <a:pt x="80" y="1058"/>
                </a:lnTo>
                <a:moveTo>
                  <a:pt x="198" y="1643"/>
                </a:moveTo>
                <a:lnTo>
                  <a:pt x="403" y="1211"/>
                </a:lnTo>
                <a:lnTo>
                  <a:pt x="1221" y="1599"/>
                </a:lnTo>
                <a:lnTo>
                  <a:pt x="1325" y="2177"/>
                </a:lnTo>
                <a:lnTo>
                  <a:pt x="198" y="1643"/>
                </a:lnTo>
                <a:moveTo>
                  <a:pt x="1385" y="2121"/>
                </a:moveTo>
                <a:lnTo>
                  <a:pt x="1289" y="1584"/>
                </a:lnTo>
                <a:lnTo>
                  <a:pt x="1496" y="1148"/>
                </a:lnTo>
                <a:lnTo>
                  <a:pt x="1782" y="1283"/>
                </a:lnTo>
                <a:lnTo>
                  <a:pt x="1385" y="2121"/>
                </a:lnTo>
                <a:moveTo>
                  <a:pt x="1524" y="1088"/>
                </a:moveTo>
                <a:lnTo>
                  <a:pt x="1696" y="726"/>
                </a:lnTo>
                <a:lnTo>
                  <a:pt x="1783" y="1211"/>
                </a:lnTo>
                <a:lnTo>
                  <a:pt x="1524" y="1088"/>
                </a:lnTo>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 name="Google Shape;88;p51"/>
          <p:cNvSpPr/>
          <p:nvPr/>
        </p:nvSpPr>
        <p:spPr>
          <a:xfrm>
            <a:off x="9043550" y="2828425"/>
            <a:ext cx="177900" cy="177900"/>
          </a:xfrm>
          <a:prstGeom prst="ellipse">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Jura Medium"/>
              <a:ea typeface="Jura Medium"/>
              <a:cs typeface="Jura Medium"/>
              <a:sym typeface="Jura Medium"/>
            </a:endParaRPr>
          </a:p>
        </p:txBody>
      </p:sp>
      <p:sp>
        <p:nvSpPr>
          <p:cNvPr id="89" name="Google Shape;89;p51"/>
          <p:cNvSpPr/>
          <p:nvPr/>
        </p:nvSpPr>
        <p:spPr>
          <a:xfrm rot="397232">
            <a:off x="-116824" y="3489649"/>
            <a:ext cx="596849" cy="551973"/>
          </a:xfrm>
          <a:custGeom>
            <a:rect b="b" l="l" r="r" t="t"/>
            <a:pathLst>
              <a:path extrusionOk="0" h="1845" w="1995">
                <a:moveTo>
                  <a:pt x="747" y="1844"/>
                </a:moveTo>
                <a:lnTo>
                  <a:pt x="745" y="1844"/>
                </a:lnTo>
                <a:cubicBezTo>
                  <a:pt x="737" y="1843"/>
                  <a:pt x="730" y="1841"/>
                  <a:pt x="725" y="1836"/>
                </a:cubicBezTo>
                <a:cubicBezTo>
                  <a:pt x="723" y="1835"/>
                  <a:pt x="721" y="1833"/>
                  <a:pt x="720" y="1832"/>
                </a:cubicBezTo>
                <a:cubicBezTo>
                  <a:pt x="719" y="1831"/>
                  <a:pt x="718" y="1830"/>
                  <a:pt x="717" y="1828"/>
                </a:cubicBezTo>
                <a:lnTo>
                  <a:pt x="7" y="725"/>
                </a:lnTo>
                <a:cubicBezTo>
                  <a:pt x="2" y="717"/>
                  <a:pt x="0" y="707"/>
                  <a:pt x="3" y="697"/>
                </a:cubicBezTo>
                <a:cubicBezTo>
                  <a:pt x="5" y="688"/>
                  <a:pt x="12" y="680"/>
                  <a:pt x="21" y="675"/>
                </a:cubicBezTo>
                <a:lnTo>
                  <a:pt x="1349" y="4"/>
                </a:lnTo>
                <a:cubicBezTo>
                  <a:pt x="1350" y="4"/>
                  <a:pt x="1350" y="3"/>
                  <a:pt x="1351" y="3"/>
                </a:cubicBezTo>
                <a:cubicBezTo>
                  <a:pt x="1358" y="0"/>
                  <a:pt x="1365" y="0"/>
                  <a:pt x="1371" y="1"/>
                </a:cubicBezTo>
                <a:cubicBezTo>
                  <a:pt x="1374" y="1"/>
                  <a:pt x="1376" y="2"/>
                  <a:pt x="1379" y="3"/>
                </a:cubicBezTo>
                <a:cubicBezTo>
                  <a:pt x="1385" y="6"/>
                  <a:pt x="1390" y="10"/>
                  <a:pt x="1394" y="17"/>
                </a:cubicBezTo>
                <a:cubicBezTo>
                  <a:pt x="1395" y="18"/>
                  <a:pt x="1396" y="19"/>
                  <a:pt x="1396" y="21"/>
                </a:cubicBezTo>
                <a:cubicBezTo>
                  <a:pt x="1397" y="22"/>
                  <a:pt x="1398" y="23"/>
                  <a:pt x="1398" y="24"/>
                </a:cubicBezTo>
                <a:lnTo>
                  <a:pt x="1991" y="1798"/>
                </a:lnTo>
                <a:cubicBezTo>
                  <a:pt x="1994" y="1809"/>
                  <a:pt x="1992" y="1821"/>
                  <a:pt x="1986" y="1830"/>
                </a:cubicBezTo>
                <a:cubicBezTo>
                  <a:pt x="1979" y="1838"/>
                  <a:pt x="1969" y="1843"/>
                  <a:pt x="1958" y="1843"/>
                </a:cubicBezTo>
                <a:lnTo>
                  <a:pt x="747" y="1843"/>
                </a:lnTo>
                <a:cubicBezTo>
                  <a:pt x="747" y="1844"/>
                  <a:pt x="747" y="1844"/>
                  <a:pt x="747" y="1844"/>
                </a:cubicBezTo>
                <a:moveTo>
                  <a:pt x="796" y="1775"/>
                </a:moveTo>
                <a:lnTo>
                  <a:pt x="1909" y="1775"/>
                </a:lnTo>
                <a:lnTo>
                  <a:pt x="1364" y="143"/>
                </a:lnTo>
                <a:lnTo>
                  <a:pt x="796" y="1775"/>
                </a:lnTo>
                <a:moveTo>
                  <a:pt x="86" y="720"/>
                </a:moveTo>
                <a:lnTo>
                  <a:pt x="737" y="1731"/>
                </a:lnTo>
                <a:lnTo>
                  <a:pt x="1303" y="105"/>
                </a:lnTo>
                <a:lnTo>
                  <a:pt x="86" y="720"/>
                </a:lnTo>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 name="Google Shape;90;p51"/>
          <p:cNvSpPr/>
          <p:nvPr/>
        </p:nvSpPr>
        <p:spPr>
          <a:xfrm>
            <a:off x="450125" y="3081000"/>
            <a:ext cx="177900" cy="177900"/>
          </a:xfrm>
          <a:prstGeom prst="ellipse">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Jura Medium"/>
              <a:ea typeface="Jura Medium"/>
              <a:cs typeface="Jura Medium"/>
              <a:sym typeface="Jura Medium"/>
            </a:endParaRPr>
          </a:p>
        </p:txBody>
      </p:sp>
      <p:sp>
        <p:nvSpPr>
          <p:cNvPr id="91" name="Google Shape;91;p51"/>
          <p:cNvSpPr txBox="1"/>
          <p:nvPr>
            <p:ph idx="12" type="sldNum"/>
          </p:nvPr>
        </p:nvSpPr>
        <p:spPr>
          <a:xfrm>
            <a:off x="6457950" y="4767263"/>
            <a:ext cx="2057400" cy="274637"/>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92" name="Shape 92"/>
        <p:cNvGrpSpPr/>
        <p:nvPr/>
      </p:nvGrpSpPr>
      <p:grpSpPr>
        <a:xfrm>
          <a:off x="0" y="0"/>
          <a:ext cx="0" cy="0"/>
          <a:chOff x="0" y="0"/>
          <a:chExt cx="0" cy="0"/>
        </a:xfrm>
      </p:grpSpPr>
      <p:sp>
        <p:nvSpPr>
          <p:cNvPr id="93" name="Google Shape;93;p52"/>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3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94" name="Google Shape;94;p52"/>
          <p:cNvSpPr txBox="1"/>
          <p:nvPr>
            <p:ph idx="1" type="subTitle"/>
          </p:nvPr>
        </p:nvSpPr>
        <p:spPr>
          <a:xfrm>
            <a:off x="937625" y="2852496"/>
            <a:ext cx="2175300" cy="1015500"/>
          </a:xfrm>
          <a:prstGeom prst="rect">
            <a:avLst/>
          </a:prstGeom>
          <a:noFill/>
          <a:ln>
            <a:noFill/>
          </a:ln>
        </p:spPr>
        <p:txBody>
          <a:bodyPr anchorCtr="0" anchor="t" bIns="91425" lIns="91425" spcFirstLastPara="1" rIns="91425" wrap="square" tIns="91425">
            <a:noAutofit/>
          </a:bodyPr>
          <a:lstStyle>
            <a:lvl1pPr lvl="0" algn="ctr">
              <a:lnSpc>
                <a:spcPct val="115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95" name="Google Shape;95;p52"/>
          <p:cNvSpPr txBox="1"/>
          <p:nvPr>
            <p:ph idx="2" type="subTitle"/>
          </p:nvPr>
        </p:nvSpPr>
        <p:spPr>
          <a:xfrm>
            <a:off x="3484347" y="2852496"/>
            <a:ext cx="2175300" cy="1015500"/>
          </a:xfrm>
          <a:prstGeom prst="rect">
            <a:avLst/>
          </a:prstGeom>
          <a:noFill/>
          <a:ln>
            <a:noFill/>
          </a:ln>
        </p:spPr>
        <p:txBody>
          <a:bodyPr anchorCtr="0" anchor="t" bIns="91425" lIns="91425" spcFirstLastPara="1" rIns="91425" wrap="square" tIns="91425">
            <a:noAutofit/>
          </a:bodyPr>
          <a:lstStyle>
            <a:lvl1pPr lvl="0" algn="ctr">
              <a:lnSpc>
                <a:spcPct val="115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96" name="Google Shape;96;p52"/>
          <p:cNvSpPr txBox="1"/>
          <p:nvPr>
            <p:ph idx="3" type="subTitle"/>
          </p:nvPr>
        </p:nvSpPr>
        <p:spPr>
          <a:xfrm>
            <a:off x="6031075" y="2852496"/>
            <a:ext cx="2175300" cy="1015500"/>
          </a:xfrm>
          <a:prstGeom prst="rect">
            <a:avLst/>
          </a:prstGeom>
          <a:noFill/>
          <a:ln>
            <a:noFill/>
          </a:ln>
        </p:spPr>
        <p:txBody>
          <a:bodyPr anchorCtr="0" anchor="t" bIns="91425" lIns="91425" spcFirstLastPara="1" rIns="91425" wrap="square" tIns="91425">
            <a:noAutofit/>
          </a:bodyPr>
          <a:lstStyle>
            <a:lvl1pPr lvl="0" algn="ctr">
              <a:lnSpc>
                <a:spcPct val="115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97" name="Google Shape;97;p52"/>
          <p:cNvSpPr txBox="1"/>
          <p:nvPr>
            <p:ph idx="4" type="subTitle"/>
          </p:nvPr>
        </p:nvSpPr>
        <p:spPr>
          <a:xfrm>
            <a:off x="937625" y="2188308"/>
            <a:ext cx="2175300" cy="660000"/>
          </a:xfrm>
          <a:prstGeom prst="rect">
            <a:avLst/>
          </a:prstGeom>
          <a:noFill/>
          <a:ln>
            <a:noFill/>
          </a:ln>
        </p:spPr>
        <p:txBody>
          <a:bodyPr anchorCtr="0" anchor="b" bIns="91425" lIns="91425" spcFirstLastPara="1" rIns="91425" wrap="square" tIns="91425">
            <a:noAutofit/>
          </a:bodyPr>
          <a:lstStyle>
            <a:lvl1pPr lvl="0" algn="ctr">
              <a:lnSpc>
                <a:spcPct val="115000"/>
              </a:lnSpc>
              <a:spcBef>
                <a:spcPts val="0"/>
              </a:spcBef>
              <a:spcAft>
                <a:spcPts val="0"/>
              </a:spcAft>
              <a:buSzPts val="2400"/>
              <a:buFont typeface="DM Sans"/>
              <a:buNone/>
              <a:defRPr sz="2400">
                <a:solidFill>
                  <a:schemeClr val="dk1"/>
                </a:solidFill>
                <a:latin typeface="Changa Medium"/>
                <a:ea typeface="Changa Medium"/>
                <a:cs typeface="Changa Medium"/>
                <a:sym typeface="Changa Medium"/>
              </a:defRPr>
            </a:lvl1pPr>
            <a:lvl2pPr lvl="1"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98" name="Google Shape;98;p52"/>
          <p:cNvSpPr txBox="1"/>
          <p:nvPr>
            <p:ph idx="5" type="subTitle"/>
          </p:nvPr>
        </p:nvSpPr>
        <p:spPr>
          <a:xfrm>
            <a:off x="3484350" y="2188308"/>
            <a:ext cx="2175300" cy="660000"/>
          </a:xfrm>
          <a:prstGeom prst="rect">
            <a:avLst/>
          </a:prstGeom>
          <a:noFill/>
          <a:ln>
            <a:noFill/>
          </a:ln>
        </p:spPr>
        <p:txBody>
          <a:bodyPr anchorCtr="0" anchor="b" bIns="91425" lIns="91425" spcFirstLastPara="1" rIns="91425" wrap="square" tIns="91425">
            <a:noAutofit/>
          </a:bodyPr>
          <a:lstStyle>
            <a:lvl1pPr lvl="0" algn="ctr">
              <a:lnSpc>
                <a:spcPct val="115000"/>
              </a:lnSpc>
              <a:spcBef>
                <a:spcPts val="0"/>
              </a:spcBef>
              <a:spcAft>
                <a:spcPts val="0"/>
              </a:spcAft>
              <a:buSzPts val="2400"/>
              <a:buFont typeface="DM Sans"/>
              <a:buNone/>
              <a:defRPr sz="2400">
                <a:solidFill>
                  <a:schemeClr val="dk1"/>
                </a:solidFill>
                <a:latin typeface="Changa Medium"/>
                <a:ea typeface="Changa Medium"/>
                <a:cs typeface="Changa Medium"/>
                <a:sym typeface="Changa Medium"/>
              </a:defRPr>
            </a:lvl1pPr>
            <a:lvl2pPr lvl="1"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99" name="Google Shape;99;p52"/>
          <p:cNvSpPr txBox="1"/>
          <p:nvPr>
            <p:ph idx="6" type="subTitle"/>
          </p:nvPr>
        </p:nvSpPr>
        <p:spPr>
          <a:xfrm>
            <a:off x="6031075" y="2188308"/>
            <a:ext cx="2175300" cy="660000"/>
          </a:xfrm>
          <a:prstGeom prst="rect">
            <a:avLst/>
          </a:prstGeom>
          <a:noFill/>
          <a:ln>
            <a:noFill/>
          </a:ln>
        </p:spPr>
        <p:txBody>
          <a:bodyPr anchorCtr="0" anchor="b" bIns="91425" lIns="91425" spcFirstLastPara="1" rIns="91425" wrap="square" tIns="91425">
            <a:noAutofit/>
          </a:bodyPr>
          <a:lstStyle>
            <a:lvl1pPr lvl="0" algn="ctr">
              <a:lnSpc>
                <a:spcPct val="115000"/>
              </a:lnSpc>
              <a:spcBef>
                <a:spcPts val="0"/>
              </a:spcBef>
              <a:spcAft>
                <a:spcPts val="0"/>
              </a:spcAft>
              <a:buSzPts val="2400"/>
              <a:buFont typeface="DM Sans"/>
              <a:buNone/>
              <a:defRPr sz="2400">
                <a:solidFill>
                  <a:schemeClr val="dk1"/>
                </a:solidFill>
                <a:latin typeface="Changa Medium"/>
                <a:ea typeface="Changa Medium"/>
                <a:cs typeface="Changa Medium"/>
                <a:sym typeface="Changa Medium"/>
              </a:defRPr>
            </a:lvl1pPr>
            <a:lvl2pPr lvl="1"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pic>
        <p:nvPicPr>
          <p:cNvPr id="100" name="Google Shape;100;p52"/>
          <p:cNvPicPr preferRelativeResize="0"/>
          <p:nvPr/>
        </p:nvPicPr>
        <p:blipFill rotWithShape="1">
          <a:blip r:embed="rId2">
            <a:alphaModFix/>
          </a:blip>
          <a:srcRect b="0" l="0" r="0" t="0"/>
          <a:stretch/>
        </p:blipFill>
        <p:spPr>
          <a:xfrm>
            <a:off x="278264" y="3966218"/>
            <a:ext cx="1093159" cy="1054534"/>
          </a:xfrm>
          <a:prstGeom prst="rect">
            <a:avLst/>
          </a:prstGeom>
          <a:noFill/>
          <a:ln>
            <a:noFill/>
          </a:ln>
        </p:spPr>
      </p:pic>
      <p:pic>
        <p:nvPicPr>
          <p:cNvPr id="101" name="Google Shape;101;p52"/>
          <p:cNvPicPr preferRelativeResize="0"/>
          <p:nvPr/>
        </p:nvPicPr>
        <p:blipFill rotWithShape="1">
          <a:blip r:embed="rId3">
            <a:alphaModFix/>
          </a:blip>
          <a:srcRect b="0" l="0" r="0" t="0"/>
          <a:stretch/>
        </p:blipFill>
        <p:spPr>
          <a:xfrm>
            <a:off x="8141500" y="-459200"/>
            <a:ext cx="1486125" cy="1433626"/>
          </a:xfrm>
          <a:prstGeom prst="rect">
            <a:avLst/>
          </a:prstGeom>
          <a:noFill/>
          <a:ln>
            <a:noFill/>
          </a:ln>
        </p:spPr>
      </p:pic>
      <p:sp>
        <p:nvSpPr>
          <p:cNvPr id="102" name="Google Shape;102;p52"/>
          <p:cNvSpPr/>
          <p:nvPr/>
        </p:nvSpPr>
        <p:spPr>
          <a:xfrm rot="5400000">
            <a:off x="122350" y="3742675"/>
            <a:ext cx="602777" cy="578974"/>
          </a:xfrm>
          <a:custGeom>
            <a:rect b="b" l="l" r="r" t="t"/>
            <a:pathLst>
              <a:path extrusionOk="0" h="2018" w="2101">
                <a:moveTo>
                  <a:pt x="1087" y="2016"/>
                </a:moveTo>
                <a:cubicBezTo>
                  <a:pt x="1090" y="2017"/>
                  <a:pt x="1093" y="2017"/>
                  <a:pt x="1096" y="2016"/>
                </a:cubicBezTo>
                <a:cubicBezTo>
                  <a:pt x="1097" y="2016"/>
                  <a:pt x="1098" y="2016"/>
                  <a:pt x="1099" y="2016"/>
                </a:cubicBezTo>
                <a:cubicBezTo>
                  <a:pt x="1101" y="2016"/>
                  <a:pt x="1103" y="2015"/>
                  <a:pt x="1105" y="2014"/>
                </a:cubicBezTo>
                <a:cubicBezTo>
                  <a:pt x="1106" y="2014"/>
                  <a:pt x="1107" y="2014"/>
                  <a:pt x="1108" y="2013"/>
                </a:cubicBezTo>
                <a:cubicBezTo>
                  <a:pt x="1109" y="2013"/>
                  <a:pt x="1109" y="2013"/>
                  <a:pt x="1110" y="2012"/>
                </a:cubicBezTo>
                <a:cubicBezTo>
                  <a:pt x="1111" y="2011"/>
                  <a:pt x="1112" y="2010"/>
                  <a:pt x="1114" y="2009"/>
                </a:cubicBezTo>
                <a:lnTo>
                  <a:pt x="1115" y="2008"/>
                </a:lnTo>
                <a:cubicBezTo>
                  <a:pt x="1118" y="2005"/>
                  <a:pt x="1120" y="2003"/>
                  <a:pt x="1121" y="2000"/>
                </a:cubicBezTo>
                <a:lnTo>
                  <a:pt x="2096" y="45"/>
                </a:lnTo>
                <a:cubicBezTo>
                  <a:pt x="2096" y="45"/>
                  <a:pt x="2096" y="44"/>
                  <a:pt x="2097" y="44"/>
                </a:cubicBezTo>
                <a:cubicBezTo>
                  <a:pt x="2100" y="38"/>
                  <a:pt x="2100" y="31"/>
                  <a:pt x="2099" y="24"/>
                </a:cubicBezTo>
                <a:cubicBezTo>
                  <a:pt x="2099" y="23"/>
                  <a:pt x="2098" y="22"/>
                  <a:pt x="2098" y="21"/>
                </a:cubicBezTo>
                <a:cubicBezTo>
                  <a:pt x="2097" y="19"/>
                  <a:pt x="2096" y="17"/>
                  <a:pt x="2095" y="15"/>
                </a:cubicBezTo>
                <a:lnTo>
                  <a:pt x="2095" y="14"/>
                </a:lnTo>
                <a:cubicBezTo>
                  <a:pt x="2094" y="13"/>
                  <a:pt x="2093" y="12"/>
                  <a:pt x="2092" y="11"/>
                </a:cubicBezTo>
                <a:cubicBezTo>
                  <a:pt x="2091" y="10"/>
                  <a:pt x="2089" y="8"/>
                  <a:pt x="2087" y="7"/>
                </a:cubicBezTo>
                <a:cubicBezTo>
                  <a:pt x="2087" y="6"/>
                  <a:pt x="2087" y="6"/>
                  <a:pt x="2086" y="5"/>
                </a:cubicBezTo>
                <a:cubicBezTo>
                  <a:pt x="2086" y="5"/>
                  <a:pt x="2085" y="5"/>
                  <a:pt x="2084" y="4"/>
                </a:cubicBezTo>
                <a:cubicBezTo>
                  <a:pt x="2082" y="3"/>
                  <a:pt x="2080" y="2"/>
                  <a:pt x="2078" y="2"/>
                </a:cubicBezTo>
                <a:cubicBezTo>
                  <a:pt x="2077" y="1"/>
                  <a:pt x="2075" y="1"/>
                  <a:pt x="2074" y="1"/>
                </a:cubicBezTo>
                <a:cubicBezTo>
                  <a:pt x="2072" y="0"/>
                  <a:pt x="2070" y="0"/>
                  <a:pt x="2068" y="0"/>
                </a:cubicBezTo>
                <a:cubicBezTo>
                  <a:pt x="2066" y="0"/>
                  <a:pt x="2065" y="0"/>
                  <a:pt x="2063" y="1"/>
                </a:cubicBezTo>
                <a:cubicBezTo>
                  <a:pt x="2063" y="1"/>
                  <a:pt x="2062" y="1"/>
                  <a:pt x="2061" y="1"/>
                </a:cubicBezTo>
                <a:lnTo>
                  <a:pt x="23" y="536"/>
                </a:lnTo>
                <a:lnTo>
                  <a:pt x="22" y="537"/>
                </a:lnTo>
                <a:cubicBezTo>
                  <a:pt x="20" y="537"/>
                  <a:pt x="18" y="538"/>
                  <a:pt x="16" y="539"/>
                </a:cubicBezTo>
                <a:cubicBezTo>
                  <a:pt x="15" y="539"/>
                  <a:pt x="15" y="540"/>
                  <a:pt x="14" y="540"/>
                </a:cubicBezTo>
                <a:cubicBezTo>
                  <a:pt x="14" y="541"/>
                  <a:pt x="14" y="541"/>
                  <a:pt x="13" y="541"/>
                </a:cubicBezTo>
                <a:cubicBezTo>
                  <a:pt x="9" y="544"/>
                  <a:pt x="5" y="548"/>
                  <a:pt x="3" y="554"/>
                </a:cubicBezTo>
                <a:cubicBezTo>
                  <a:pt x="2" y="554"/>
                  <a:pt x="2" y="555"/>
                  <a:pt x="2" y="556"/>
                </a:cubicBezTo>
                <a:cubicBezTo>
                  <a:pt x="1" y="558"/>
                  <a:pt x="1" y="560"/>
                  <a:pt x="0" y="562"/>
                </a:cubicBezTo>
                <a:lnTo>
                  <a:pt x="0" y="563"/>
                </a:lnTo>
                <a:cubicBezTo>
                  <a:pt x="0" y="564"/>
                  <a:pt x="0" y="565"/>
                  <a:pt x="0" y="566"/>
                </a:cubicBezTo>
                <a:cubicBezTo>
                  <a:pt x="0" y="567"/>
                  <a:pt x="0" y="568"/>
                  <a:pt x="0" y="568"/>
                </a:cubicBezTo>
                <a:lnTo>
                  <a:pt x="73" y="1496"/>
                </a:lnTo>
                <a:cubicBezTo>
                  <a:pt x="73" y="1500"/>
                  <a:pt x="74" y="1503"/>
                  <a:pt x="76" y="1507"/>
                </a:cubicBezTo>
                <a:cubicBezTo>
                  <a:pt x="79" y="1513"/>
                  <a:pt x="83" y="1518"/>
                  <a:pt x="90" y="1521"/>
                </a:cubicBezTo>
                <a:lnTo>
                  <a:pt x="1080" y="2013"/>
                </a:lnTo>
                <a:cubicBezTo>
                  <a:pt x="1082" y="2014"/>
                  <a:pt x="1084" y="2015"/>
                  <a:pt x="1086" y="2015"/>
                </a:cubicBezTo>
                <a:lnTo>
                  <a:pt x="1087" y="2015"/>
                </a:lnTo>
                <a:cubicBezTo>
                  <a:pt x="1087" y="2016"/>
                  <a:pt x="1087" y="2016"/>
                  <a:pt x="1087" y="2016"/>
                </a:cubicBezTo>
                <a:moveTo>
                  <a:pt x="1973" y="88"/>
                </a:moveTo>
                <a:lnTo>
                  <a:pt x="1092" y="1033"/>
                </a:lnTo>
                <a:lnTo>
                  <a:pt x="121" y="575"/>
                </a:lnTo>
                <a:lnTo>
                  <a:pt x="1973" y="88"/>
                </a:lnTo>
                <a:moveTo>
                  <a:pt x="1125" y="1853"/>
                </a:moveTo>
                <a:lnTo>
                  <a:pt x="1130" y="1083"/>
                </a:lnTo>
                <a:lnTo>
                  <a:pt x="1946" y="208"/>
                </a:lnTo>
                <a:lnTo>
                  <a:pt x="1125" y="1853"/>
                </a:lnTo>
                <a:moveTo>
                  <a:pt x="133" y="1474"/>
                </a:moveTo>
                <a:lnTo>
                  <a:pt x="66" y="617"/>
                </a:lnTo>
                <a:lnTo>
                  <a:pt x="1068" y="1090"/>
                </a:lnTo>
                <a:lnTo>
                  <a:pt x="1063" y="1936"/>
                </a:lnTo>
                <a:lnTo>
                  <a:pt x="133" y="1474"/>
                </a:lnTo>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 name="Google Shape;103;p52"/>
          <p:cNvSpPr/>
          <p:nvPr/>
        </p:nvSpPr>
        <p:spPr>
          <a:xfrm>
            <a:off x="1516475" y="4855175"/>
            <a:ext cx="107700" cy="107700"/>
          </a:xfrm>
          <a:prstGeom prst="ellipse">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Jura Medium"/>
              <a:ea typeface="Jura Medium"/>
              <a:cs typeface="Jura Medium"/>
              <a:sym typeface="Jura Medium"/>
            </a:endParaRPr>
          </a:p>
        </p:txBody>
      </p:sp>
      <p:sp>
        <p:nvSpPr>
          <p:cNvPr id="104" name="Google Shape;104;p52"/>
          <p:cNvSpPr/>
          <p:nvPr/>
        </p:nvSpPr>
        <p:spPr>
          <a:xfrm>
            <a:off x="7614175" y="120069"/>
            <a:ext cx="275100" cy="275100"/>
          </a:xfrm>
          <a:prstGeom prst="flowChartMagneticDrum">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Jura Medium"/>
              <a:ea typeface="Jura Medium"/>
              <a:cs typeface="Jura Medium"/>
              <a:sym typeface="Jura Medium"/>
            </a:endParaRPr>
          </a:p>
        </p:txBody>
      </p:sp>
      <p:sp>
        <p:nvSpPr>
          <p:cNvPr id="105" name="Google Shape;105;p52"/>
          <p:cNvSpPr/>
          <p:nvPr/>
        </p:nvSpPr>
        <p:spPr>
          <a:xfrm>
            <a:off x="8665575" y="1280625"/>
            <a:ext cx="107700" cy="1077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Jura Medium"/>
              <a:ea typeface="Jura Medium"/>
              <a:cs typeface="Jura Medium"/>
              <a:sym typeface="Jura Medium"/>
            </a:endParaRPr>
          </a:p>
        </p:txBody>
      </p:sp>
      <p:sp>
        <p:nvSpPr>
          <p:cNvPr id="106" name="Google Shape;106;p52"/>
          <p:cNvSpPr txBox="1"/>
          <p:nvPr>
            <p:ph idx="12" type="sldNum"/>
          </p:nvPr>
        </p:nvSpPr>
        <p:spPr>
          <a:xfrm>
            <a:off x="6457950" y="4767263"/>
            <a:ext cx="2057400" cy="274637"/>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21"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43"/>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3300"/>
              <a:buFont typeface="Orbitron Medium"/>
              <a:buNone/>
              <a:defRPr b="0" i="0" sz="3300" u="none" cap="none" strike="noStrike">
                <a:solidFill>
                  <a:schemeClr val="dk1"/>
                </a:solidFill>
                <a:latin typeface="Orbitron Medium"/>
                <a:ea typeface="Orbitron Medium"/>
                <a:cs typeface="Orbitron Medium"/>
                <a:sym typeface="Orbitron Medium"/>
              </a:defRPr>
            </a:lvl1pPr>
            <a:lvl2pPr lvl="1" marR="0" rtl="0" algn="l">
              <a:lnSpc>
                <a:spcPct val="100000"/>
              </a:lnSpc>
              <a:spcBef>
                <a:spcPts val="0"/>
              </a:spcBef>
              <a:spcAft>
                <a:spcPts val="0"/>
              </a:spcAft>
              <a:buClr>
                <a:schemeClr val="dk1"/>
              </a:buClr>
              <a:buSzPts val="3500"/>
              <a:buFont typeface="Orbitron"/>
              <a:buNone/>
              <a:defRPr b="1" i="0" sz="3500" u="none" cap="none" strike="noStrike">
                <a:solidFill>
                  <a:schemeClr val="dk1"/>
                </a:solidFill>
                <a:latin typeface="Orbitron"/>
                <a:ea typeface="Orbitron"/>
                <a:cs typeface="Orbitron"/>
                <a:sym typeface="Orbitron"/>
              </a:defRPr>
            </a:lvl2pPr>
            <a:lvl3pPr lvl="2" marR="0" rtl="0" algn="l">
              <a:lnSpc>
                <a:spcPct val="100000"/>
              </a:lnSpc>
              <a:spcBef>
                <a:spcPts val="0"/>
              </a:spcBef>
              <a:spcAft>
                <a:spcPts val="0"/>
              </a:spcAft>
              <a:buClr>
                <a:schemeClr val="dk1"/>
              </a:buClr>
              <a:buSzPts val="3500"/>
              <a:buFont typeface="Orbitron"/>
              <a:buNone/>
              <a:defRPr b="1" i="0" sz="3500" u="none" cap="none" strike="noStrike">
                <a:solidFill>
                  <a:schemeClr val="dk1"/>
                </a:solidFill>
                <a:latin typeface="Orbitron"/>
                <a:ea typeface="Orbitron"/>
                <a:cs typeface="Orbitron"/>
                <a:sym typeface="Orbitron"/>
              </a:defRPr>
            </a:lvl3pPr>
            <a:lvl4pPr lvl="3" marR="0" rtl="0" algn="l">
              <a:lnSpc>
                <a:spcPct val="100000"/>
              </a:lnSpc>
              <a:spcBef>
                <a:spcPts val="0"/>
              </a:spcBef>
              <a:spcAft>
                <a:spcPts val="0"/>
              </a:spcAft>
              <a:buClr>
                <a:schemeClr val="dk1"/>
              </a:buClr>
              <a:buSzPts val="3500"/>
              <a:buFont typeface="Orbitron"/>
              <a:buNone/>
              <a:defRPr b="1" i="0" sz="3500" u="none" cap="none" strike="noStrike">
                <a:solidFill>
                  <a:schemeClr val="dk1"/>
                </a:solidFill>
                <a:latin typeface="Orbitron"/>
                <a:ea typeface="Orbitron"/>
                <a:cs typeface="Orbitron"/>
                <a:sym typeface="Orbitron"/>
              </a:defRPr>
            </a:lvl4pPr>
            <a:lvl5pPr lvl="4" marR="0" rtl="0" algn="l">
              <a:lnSpc>
                <a:spcPct val="100000"/>
              </a:lnSpc>
              <a:spcBef>
                <a:spcPts val="0"/>
              </a:spcBef>
              <a:spcAft>
                <a:spcPts val="0"/>
              </a:spcAft>
              <a:buClr>
                <a:schemeClr val="dk1"/>
              </a:buClr>
              <a:buSzPts val="3500"/>
              <a:buFont typeface="Orbitron"/>
              <a:buNone/>
              <a:defRPr b="1" i="0" sz="3500" u="none" cap="none" strike="noStrike">
                <a:solidFill>
                  <a:schemeClr val="dk1"/>
                </a:solidFill>
                <a:latin typeface="Orbitron"/>
                <a:ea typeface="Orbitron"/>
                <a:cs typeface="Orbitron"/>
                <a:sym typeface="Orbitron"/>
              </a:defRPr>
            </a:lvl5pPr>
            <a:lvl6pPr lvl="5" marR="0" rtl="0" algn="l">
              <a:lnSpc>
                <a:spcPct val="100000"/>
              </a:lnSpc>
              <a:spcBef>
                <a:spcPts val="0"/>
              </a:spcBef>
              <a:spcAft>
                <a:spcPts val="0"/>
              </a:spcAft>
              <a:buClr>
                <a:schemeClr val="dk1"/>
              </a:buClr>
              <a:buSzPts val="3500"/>
              <a:buFont typeface="Orbitron"/>
              <a:buNone/>
              <a:defRPr b="1" i="0" sz="3500" u="none" cap="none" strike="noStrike">
                <a:solidFill>
                  <a:schemeClr val="dk1"/>
                </a:solidFill>
                <a:latin typeface="Orbitron"/>
                <a:ea typeface="Orbitron"/>
                <a:cs typeface="Orbitron"/>
                <a:sym typeface="Orbitron"/>
              </a:defRPr>
            </a:lvl6pPr>
            <a:lvl7pPr lvl="6" marR="0" rtl="0" algn="l">
              <a:lnSpc>
                <a:spcPct val="100000"/>
              </a:lnSpc>
              <a:spcBef>
                <a:spcPts val="0"/>
              </a:spcBef>
              <a:spcAft>
                <a:spcPts val="0"/>
              </a:spcAft>
              <a:buClr>
                <a:schemeClr val="dk1"/>
              </a:buClr>
              <a:buSzPts val="3500"/>
              <a:buFont typeface="Orbitron"/>
              <a:buNone/>
              <a:defRPr b="1" i="0" sz="3500" u="none" cap="none" strike="noStrike">
                <a:solidFill>
                  <a:schemeClr val="dk1"/>
                </a:solidFill>
                <a:latin typeface="Orbitron"/>
                <a:ea typeface="Orbitron"/>
                <a:cs typeface="Orbitron"/>
                <a:sym typeface="Orbitron"/>
              </a:defRPr>
            </a:lvl7pPr>
            <a:lvl8pPr lvl="7" marR="0" rtl="0" algn="l">
              <a:lnSpc>
                <a:spcPct val="100000"/>
              </a:lnSpc>
              <a:spcBef>
                <a:spcPts val="0"/>
              </a:spcBef>
              <a:spcAft>
                <a:spcPts val="0"/>
              </a:spcAft>
              <a:buClr>
                <a:schemeClr val="dk1"/>
              </a:buClr>
              <a:buSzPts val="3500"/>
              <a:buFont typeface="Orbitron"/>
              <a:buNone/>
              <a:defRPr b="1" i="0" sz="3500" u="none" cap="none" strike="noStrike">
                <a:solidFill>
                  <a:schemeClr val="dk1"/>
                </a:solidFill>
                <a:latin typeface="Orbitron"/>
                <a:ea typeface="Orbitron"/>
                <a:cs typeface="Orbitron"/>
                <a:sym typeface="Orbitron"/>
              </a:defRPr>
            </a:lvl8pPr>
            <a:lvl9pPr lvl="8" marR="0" rtl="0" algn="l">
              <a:lnSpc>
                <a:spcPct val="100000"/>
              </a:lnSpc>
              <a:spcBef>
                <a:spcPts val="0"/>
              </a:spcBef>
              <a:spcAft>
                <a:spcPts val="0"/>
              </a:spcAft>
              <a:buClr>
                <a:schemeClr val="dk1"/>
              </a:buClr>
              <a:buSzPts val="3500"/>
              <a:buFont typeface="Orbitron"/>
              <a:buNone/>
              <a:defRPr b="1" i="0" sz="3500" u="none" cap="none" strike="noStrike">
                <a:solidFill>
                  <a:schemeClr val="dk1"/>
                </a:solidFill>
                <a:latin typeface="Orbitron"/>
                <a:ea typeface="Orbitron"/>
                <a:cs typeface="Orbitron"/>
                <a:sym typeface="Orbitron"/>
              </a:defRPr>
            </a:lvl9pPr>
          </a:lstStyle>
          <a:p/>
        </p:txBody>
      </p:sp>
      <p:sp>
        <p:nvSpPr>
          <p:cNvPr id="7" name="Google Shape;7;p43"/>
          <p:cNvSpPr txBox="1"/>
          <p:nvPr>
            <p:ph idx="1" type="body"/>
          </p:nvPr>
        </p:nvSpPr>
        <p:spPr>
          <a:xfrm>
            <a:off x="713225" y="1152475"/>
            <a:ext cx="7717500" cy="34164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15000"/>
              </a:lnSpc>
              <a:spcBef>
                <a:spcPts val="0"/>
              </a:spcBef>
              <a:spcAft>
                <a:spcPts val="0"/>
              </a:spcAft>
              <a:buClr>
                <a:schemeClr val="dk1"/>
              </a:buClr>
              <a:buSzPts val="1400"/>
              <a:buFont typeface="Changa Light"/>
              <a:buChar char="●"/>
              <a:defRPr b="0" i="0" sz="1400" u="none" cap="none" strike="noStrike">
                <a:solidFill>
                  <a:schemeClr val="dk1"/>
                </a:solidFill>
                <a:latin typeface="Changa Light"/>
                <a:ea typeface="Changa Light"/>
                <a:cs typeface="Changa Light"/>
                <a:sym typeface="Changa Light"/>
              </a:defRPr>
            </a:lvl1pPr>
            <a:lvl2pPr indent="-317500" lvl="1" marL="914400" marR="0" rtl="0" algn="l">
              <a:lnSpc>
                <a:spcPct val="115000"/>
              </a:lnSpc>
              <a:spcBef>
                <a:spcPts val="0"/>
              </a:spcBef>
              <a:spcAft>
                <a:spcPts val="0"/>
              </a:spcAft>
              <a:buClr>
                <a:schemeClr val="dk1"/>
              </a:buClr>
              <a:buSzPts val="1400"/>
              <a:buFont typeface="Changa Light"/>
              <a:buChar char="○"/>
              <a:defRPr b="0" i="0" sz="1400" u="none" cap="none" strike="noStrike">
                <a:solidFill>
                  <a:schemeClr val="dk1"/>
                </a:solidFill>
                <a:latin typeface="Changa Light"/>
                <a:ea typeface="Changa Light"/>
                <a:cs typeface="Changa Light"/>
                <a:sym typeface="Changa Light"/>
              </a:defRPr>
            </a:lvl2pPr>
            <a:lvl3pPr indent="-317500" lvl="2" marL="1371600" marR="0" rtl="0" algn="l">
              <a:lnSpc>
                <a:spcPct val="115000"/>
              </a:lnSpc>
              <a:spcBef>
                <a:spcPts val="0"/>
              </a:spcBef>
              <a:spcAft>
                <a:spcPts val="0"/>
              </a:spcAft>
              <a:buClr>
                <a:schemeClr val="dk1"/>
              </a:buClr>
              <a:buSzPts val="1400"/>
              <a:buFont typeface="Changa Light"/>
              <a:buChar char="■"/>
              <a:defRPr b="0" i="0" sz="1400" u="none" cap="none" strike="noStrike">
                <a:solidFill>
                  <a:schemeClr val="dk1"/>
                </a:solidFill>
                <a:latin typeface="Changa Light"/>
                <a:ea typeface="Changa Light"/>
                <a:cs typeface="Changa Light"/>
                <a:sym typeface="Changa Light"/>
              </a:defRPr>
            </a:lvl3pPr>
            <a:lvl4pPr indent="-317500" lvl="3" marL="1828800" marR="0" rtl="0" algn="l">
              <a:lnSpc>
                <a:spcPct val="115000"/>
              </a:lnSpc>
              <a:spcBef>
                <a:spcPts val="0"/>
              </a:spcBef>
              <a:spcAft>
                <a:spcPts val="0"/>
              </a:spcAft>
              <a:buClr>
                <a:schemeClr val="dk1"/>
              </a:buClr>
              <a:buSzPts val="1400"/>
              <a:buFont typeface="Changa Light"/>
              <a:buChar char="●"/>
              <a:defRPr b="0" i="0" sz="1400" u="none" cap="none" strike="noStrike">
                <a:solidFill>
                  <a:schemeClr val="dk1"/>
                </a:solidFill>
                <a:latin typeface="Changa Light"/>
                <a:ea typeface="Changa Light"/>
                <a:cs typeface="Changa Light"/>
                <a:sym typeface="Changa Light"/>
              </a:defRPr>
            </a:lvl4pPr>
            <a:lvl5pPr indent="-317500" lvl="4" marL="2286000" marR="0" rtl="0" algn="l">
              <a:lnSpc>
                <a:spcPct val="115000"/>
              </a:lnSpc>
              <a:spcBef>
                <a:spcPts val="0"/>
              </a:spcBef>
              <a:spcAft>
                <a:spcPts val="0"/>
              </a:spcAft>
              <a:buClr>
                <a:schemeClr val="dk1"/>
              </a:buClr>
              <a:buSzPts val="1400"/>
              <a:buFont typeface="Changa Light"/>
              <a:buChar char="○"/>
              <a:defRPr b="0" i="0" sz="1400" u="none" cap="none" strike="noStrike">
                <a:solidFill>
                  <a:schemeClr val="dk1"/>
                </a:solidFill>
                <a:latin typeface="Changa Light"/>
                <a:ea typeface="Changa Light"/>
                <a:cs typeface="Changa Light"/>
                <a:sym typeface="Changa Light"/>
              </a:defRPr>
            </a:lvl5pPr>
            <a:lvl6pPr indent="-317500" lvl="5" marL="2743200" marR="0" rtl="0" algn="l">
              <a:lnSpc>
                <a:spcPct val="115000"/>
              </a:lnSpc>
              <a:spcBef>
                <a:spcPts val="0"/>
              </a:spcBef>
              <a:spcAft>
                <a:spcPts val="0"/>
              </a:spcAft>
              <a:buClr>
                <a:schemeClr val="dk1"/>
              </a:buClr>
              <a:buSzPts val="1400"/>
              <a:buFont typeface="Changa Light"/>
              <a:buChar char="■"/>
              <a:defRPr b="0" i="0" sz="1400" u="none" cap="none" strike="noStrike">
                <a:solidFill>
                  <a:schemeClr val="dk1"/>
                </a:solidFill>
                <a:latin typeface="Changa Light"/>
                <a:ea typeface="Changa Light"/>
                <a:cs typeface="Changa Light"/>
                <a:sym typeface="Changa Light"/>
              </a:defRPr>
            </a:lvl6pPr>
            <a:lvl7pPr indent="-317500" lvl="6" marL="3200400" marR="0" rtl="0" algn="l">
              <a:lnSpc>
                <a:spcPct val="115000"/>
              </a:lnSpc>
              <a:spcBef>
                <a:spcPts val="0"/>
              </a:spcBef>
              <a:spcAft>
                <a:spcPts val="0"/>
              </a:spcAft>
              <a:buClr>
                <a:schemeClr val="dk1"/>
              </a:buClr>
              <a:buSzPts val="1400"/>
              <a:buFont typeface="Changa Light"/>
              <a:buChar char="●"/>
              <a:defRPr b="0" i="0" sz="1400" u="none" cap="none" strike="noStrike">
                <a:solidFill>
                  <a:schemeClr val="dk1"/>
                </a:solidFill>
                <a:latin typeface="Changa Light"/>
                <a:ea typeface="Changa Light"/>
                <a:cs typeface="Changa Light"/>
                <a:sym typeface="Changa Light"/>
              </a:defRPr>
            </a:lvl7pPr>
            <a:lvl8pPr indent="-317500" lvl="7" marL="3657600" marR="0" rtl="0" algn="l">
              <a:lnSpc>
                <a:spcPct val="115000"/>
              </a:lnSpc>
              <a:spcBef>
                <a:spcPts val="0"/>
              </a:spcBef>
              <a:spcAft>
                <a:spcPts val="0"/>
              </a:spcAft>
              <a:buClr>
                <a:schemeClr val="dk1"/>
              </a:buClr>
              <a:buSzPts val="1400"/>
              <a:buFont typeface="Changa Light"/>
              <a:buChar char="○"/>
              <a:defRPr b="0" i="0" sz="1400" u="none" cap="none" strike="noStrike">
                <a:solidFill>
                  <a:schemeClr val="dk1"/>
                </a:solidFill>
                <a:latin typeface="Changa Light"/>
                <a:ea typeface="Changa Light"/>
                <a:cs typeface="Changa Light"/>
                <a:sym typeface="Changa Light"/>
              </a:defRPr>
            </a:lvl8pPr>
            <a:lvl9pPr indent="-317500" lvl="8" marL="4114800" marR="0" rtl="0" algn="l">
              <a:lnSpc>
                <a:spcPct val="115000"/>
              </a:lnSpc>
              <a:spcBef>
                <a:spcPts val="0"/>
              </a:spcBef>
              <a:spcAft>
                <a:spcPts val="0"/>
              </a:spcAft>
              <a:buClr>
                <a:schemeClr val="dk1"/>
              </a:buClr>
              <a:buSzPts val="1400"/>
              <a:buFont typeface="Changa Light"/>
              <a:buChar char="■"/>
              <a:defRPr b="0" i="0" sz="1400" u="none" cap="none" strike="noStrike">
                <a:solidFill>
                  <a:schemeClr val="dk1"/>
                </a:solidFill>
                <a:latin typeface="Changa Light"/>
                <a:ea typeface="Changa Light"/>
                <a:cs typeface="Changa Light"/>
                <a:sym typeface="Changa Light"/>
              </a:defRPr>
            </a:lvl9pPr>
          </a:lstStyle>
          <a:p/>
        </p:txBody>
      </p:sp>
      <p:sp>
        <p:nvSpPr>
          <p:cNvPr id="8" name="Google Shape;8;p43"/>
          <p:cNvSpPr txBox="1"/>
          <p:nvPr>
            <p:ph idx="12" type="sldNum"/>
          </p:nvPr>
        </p:nvSpPr>
        <p:spPr>
          <a:xfrm>
            <a:off x="6457950" y="4767263"/>
            <a:ext cx="2057400" cy="274637"/>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None/>
              <a:defRPr b="0" i="0" sz="1200" u="none" cap="none" strike="noStrike">
                <a:solidFill>
                  <a:schemeClr val="dk1"/>
                </a:solidFill>
                <a:latin typeface="Baloo 2"/>
                <a:ea typeface="Baloo 2"/>
                <a:cs typeface="Baloo 2"/>
                <a:sym typeface="Baloo 2"/>
              </a:defRPr>
            </a:lvl1pPr>
            <a:lvl2pPr indent="0" lvl="1" marL="0" marR="0" rtl="0" algn="r">
              <a:lnSpc>
                <a:spcPct val="100000"/>
              </a:lnSpc>
              <a:spcBef>
                <a:spcPts val="0"/>
              </a:spcBef>
              <a:spcAft>
                <a:spcPts val="0"/>
              </a:spcAft>
              <a:buNone/>
              <a:defRPr b="0" i="0" sz="1200" u="none" cap="none" strike="noStrike">
                <a:solidFill>
                  <a:schemeClr val="dk1"/>
                </a:solidFill>
                <a:latin typeface="Baloo 2"/>
                <a:ea typeface="Baloo 2"/>
                <a:cs typeface="Baloo 2"/>
                <a:sym typeface="Baloo 2"/>
              </a:defRPr>
            </a:lvl2pPr>
            <a:lvl3pPr indent="0" lvl="2" marL="0" marR="0" rtl="0" algn="r">
              <a:lnSpc>
                <a:spcPct val="100000"/>
              </a:lnSpc>
              <a:spcBef>
                <a:spcPts val="0"/>
              </a:spcBef>
              <a:spcAft>
                <a:spcPts val="0"/>
              </a:spcAft>
              <a:buNone/>
              <a:defRPr b="0" i="0" sz="1200" u="none" cap="none" strike="noStrike">
                <a:solidFill>
                  <a:schemeClr val="dk1"/>
                </a:solidFill>
                <a:latin typeface="Baloo 2"/>
                <a:ea typeface="Baloo 2"/>
                <a:cs typeface="Baloo 2"/>
                <a:sym typeface="Baloo 2"/>
              </a:defRPr>
            </a:lvl3pPr>
            <a:lvl4pPr indent="0" lvl="3" marL="0" marR="0" rtl="0" algn="r">
              <a:lnSpc>
                <a:spcPct val="100000"/>
              </a:lnSpc>
              <a:spcBef>
                <a:spcPts val="0"/>
              </a:spcBef>
              <a:spcAft>
                <a:spcPts val="0"/>
              </a:spcAft>
              <a:buNone/>
              <a:defRPr b="0" i="0" sz="1200" u="none" cap="none" strike="noStrike">
                <a:solidFill>
                  <a:schemeClr val="dk1"/>
                </a:solidFill>
                <a:latin typeface="Baloo 2"/>
                <a:ea typeface="Baloo 2"/>
                <a:cs typeface="Baloo 2"/>
                <a:sym typeface="Baloo 2"/>
              </a:defRPr>
            </a:lvl4pPr>
            <a:lvl5pPr indent="0" lvl="4" marL="0" marR="0" rtl="0" algn="r">
              <a:lnSpc>
                <a:spcPct val="100000"/>
              </a:lnSpc>
              <a:spcBef>
                <a:spcPts val="0"/>
              </a:spcBef>
              <a:spcAft>
                <a:spcPts val="0"/>
              </a:spcAft>
              <a:buNone/>
              <a:defRPr b="0" i="0" sz="1200" u="none" cap="none" strike="noStrike">
                <a:solidFill>
                  <a:schemeClr val="dk1"/>
                </a:solidFill>
                <a:latin typeface="Baloo 2"/>
                <a:ea typeface="Baloo 2"/>
                <a:cs typeface="Baloo 2"/>
                <a:sym typeface="Baloo 2"/>
              </a:defRPr>
            </a:lvl5pPr>
            <a:lvl6pPr indent="0" lvl="5" marL="0" marR="0" rtl="0" algn="r">
              <a:lnSpc>
                <a:spcPct val="100000"/>
              </a:lnSpc>
              <a:spcBef>
                <a:spcPts val="0"/>
              </a:spcBef>
              <a:spcAft>
                <a:spcPts val="0"/>
              </a:spcAft>
              <a:buNone/>
              <a:defRPr b="0" i="0" sz="1200" u="none" cap="none" strike="noStrike">
                <a:solidFill>
                  <a:schemeClr val="dk1"/>
                </a:solidFill>
                <a:latin typeface="Baloo 2"/>
                <a:ea typeface="Baloo 2"/>
                <a:cs typeface="Baloo 2"/>
                <a:sym typeface="Baloo 2"/>
              </a:defRPr>
            </a:lvl6pPr>
            <a:lvl7pPr indent="0" lvl="6" marL="0" marR="0" rtl="0" algn="r">
              <a:lnSpc>
                <a:spcPct val="100000"/>
              </a:lnSpc>
              <a:spcBef>
                <a:spcPts val="0"/>
              </a:spcBef>
              <a:spcAft>
                <a:spcPts val="0"/>
              </a:spcAft>
              <a:buNone/>
              <a:defRPr b="0" i="0" sz="1200" u="none" cap="none" strike="noStrike">
                <a:solidFill>
                  <a:schemeClr val="dk1"/>
                </a:solidFill>
                <a:latin typeface="Baloo 2"/>
                <a:ea typeface="Baloo 2"/>
                <a:cs typeface="Baloo 2"/>
                <a:sym typeface="Baloo 2"/>
              </a:defRPr>
            </a:lvl7pPr>
            <a:lvl8pPr indent="0" lvl="7" marL="0" marR="0" rtl="0" algn="r">
              <a:lnSpc>
                <a:spcPct val="100000"/>
              </a:lnSpc>
              <a:spcBef>
                <a:spcPts val="0"/>
              </a:spcBef>
              <a:spcAft>
                <a:spcPts val="0"/>
              </a:spcAft>
              <a:buNone/>
              <a:defRPr b="0" i="0" sz="1200" u="none" cap="none" strike="noStrike">
                <a:solidFill>
                  <a:schemeClr val="dk1"/>
                </a:solidFill>
                <a:latin typeface="Baloo 2"/>
                <a:ea typeface="Baloo 2"/>
                <a:cs typeface="Baloo 2"/>
                <a:sym typeface="Baloo 2"/>
              </a:defRPr>
            </a:lvl8pPr>
            <a:lvl9pPr indent="0" lvl="8" marL="0" marR="0" rtl="0" algn="r">
              <a:lnSpc>
                <a:spcPct val="100000"/>
              </a:lnSpc>
              <a:spcBef>
                <a:spcPts val="0"/>
              </a:spcBef>
              <a:spcAft>
                <a:spcPts val="0"/>
              </a:spcAft>
              <a:buNone/>
              <a:defRPr b="0" i="0" sz="1200" u="none" cap="none" strike="noStrike">
                <a:solidFill>
                  <a:schemeClr val="dk1"/>
                </a:solidFill>
                <a:latin typeface="Baloo 2"/>
                <a:ea typeface="Baloo 2"/>
                <a:cs typeface="Baloo 2"/>
                <a:sym typeface="Baloo 2"/>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6.png"/><Relationship Id="rId4" Type="http://schemas.openxmlformats.org/officeDocument/2006/relationships/image" Target="../media/image22.png"/><Relationship Id="rId5" Type="http://schemas.openxmlformats.org/officeDocument/2006/relationships/image" Target="../media/image21.png"/><Relationship Id="rId6"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 Id="rId3" Type="http://schemas.openxmlformats.org/officeDocument/2006/relationships/image" Target="../media/image22.png"/><Relationship Id="rId4" Type="http://schemas.openxmlformats.org/officeDocument/2006/relationships/image" Target="../media/image15.png"/><Relationship Id="rId5" Type="http://schemas.openxmlformats.org/officeDocument/2006/relationships/image" Target="../media/image12.png"/><Relationship Id="rId6" Type="http://schemas.openxmlformats.org/officeDocument/2006/relationships/image" Target="../media/image17.png"/><Relationship Id="rId7" Type="http://schemas.openxmlformats.org/officeDocument/2006/relationships/image" Target="../media/image2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 Id="rId3" Type="http://schemas.openxmlformats.org/officeDocument/2006/relationships/image" Target="../media/image22.png"/><Relationship Id="rId4" Type="http://schemas.openxmlformats.org/officeDocument/2006/relationships/image" Target="../media/image18.png"/><Relationship Id="rId5" Type="http://schemas.openxmlformats.org/officeDocument/2006/relationships/image" Target="../media/image20.png"/><Relationship Id="rId6" Type="http://schemas.openxmlformats.org/officeDocument/2006/relationships/image" Target="../media/image29.png"/><Relationship Id="rId7" Type="http://schemas.openxmlformats.org/officeDocument/2006/relationships/image" Target="../media/image28.png"/><Relationship Id="rId8" Type="http://schemas.openxmlformats.org/officeDocument/2006/relationships/image" Target="../media/image1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xml"/><Relationship Id="rId3" Type="http://schemas.openxmlformats.org/officeDocument/2006/relationships/image" Target="../media/image22.png"/><Relationship Id="rId4" Type="http://schemas.openxmlformats.org/officeDocument/2006/relationships/image" Target="../media/image15.png"/><Relationship Id="rId5" Type="http://schemas.openxmlformats.org/officeDocument/2006/relationships/image" Target="../media/image12.png"/><Relationship Id="rId6" Type="http://schemas.openxmlformats.org/officeDocument/2006/relationships/image" Target="../media/image17.png"/><Relationship Id="rId7" Type="http://schemas.openxmlformats.org/officeDocument/2006/relationships/image" Target="../media/image27.png"/></Relationships>
</file>

<file path=ppt/slides/_rels/slide13.xml.rels><?xml version="1.0" encoding="UTF-8" standalone="yes"?><Relationships xmlns="http://schemas.openxmlformats.org/package/2006/relationships"><Relationship Id="rId11" Type="http://schemas.openxmlformats.org/officeDocument/2006/relationships/image" Target="../media/image35.png"/><Relationship Id="rId10" Type="http://schemas.openxmlformats.org/officeDocument/2006/relationships/image" Target="../media/image44.png"/><Relationship Id="rId1" Type="http://schemas.openxmlformats.org/officeDocument/2006/relationships/slideLayout" Target="../slideLayouts/slideLayout8.xml"/><Relationship Id="rId2" Type="http://schemas.openxmlformats.org/officeDocument/2006/relationships/notesSlide" Target="../notesSlides/notesSlide13.xml"/><Relationship Id="rId3" Type="http://schemas.openxmlformats.org/officeDocument/2006/relationships/image" Target="../media/image22.png"/><Relationship Id="rId4" Type="http://schemas.openxmlformats.org/officeDocument/2006/relationships/image" Target="../media/image15.png"/><Relationship Id="rId9" Type="http://schemas.openxmlformats.org/officeDocument/2006/relationships/image" Target="../media/image33.png"/><Relationship Id="rId5" Type="http://schemas.openxmlformats.org/officeDocument/2006/relationships/image" Target="../media/image12.png"/><Relationship Id="rId6" Type="http://schemas.openxmlformats.org/officeDocument/2006/relationships/image" Target="../media/image17.png"/><Relationship Id="rId7" Type="http://schemas.openxmlformats.org/officeDocument/2006/relationships/image" Target="../media/image27.png"/><Relationship Id="rId8" Type="http://schemas.openxmlformats.org/officeDocument/2006/relationships/image" Target="../media/image3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xml"/><Relationship Id="rId3" Type="http://schemas.openxmlformats.org/officeDocument/2006/relationships/image" Target="../media/image22.png"/><Relationship Id="rId4" Type="http://schemas.openxmlformats.org/officeDocument/2006/relationships/image" Target="../media/image3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xml"/><Relationship Id="rId3" Type="http://schemas.openxmlformats.org/officeDocument/2006/relationships/image" Target="../media/image22.png"/><Relationship Id="rId4" Type="http://schemas.openxmlformats.org/officeDocument/2006/relationships/image" Target="../media/image36.png"/><Relationship Id="rId5" Type="http://schemas.openxmlformats.org/officeDocument/2006/relationships/image" Target="../media/image34.png"/><Relationship Id="rId6" Type="http://schemas.openxmlformats.org/officeDocument/2006/relationships/image" Target="../media/image41.png"/><Relationship Id="rId7" Type="http://schemas.openxmlformats.org/officeDocument/2006/relationships/image" Target="../media/image3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6.xml"/><Relationship Id="rId3" Type="http://schemas.openxmlformats.org/officeDocument/2006/relationships/image" Target="../media/image22.png"/><Relationship Id="rId4" Type="http://schemas.openxmlformats.org/officeDocument/2006/relationships/image" Target="../media/image43.png"/></Relationships>
</file>

<file path=ppt/slides/_rels/slide17.xml.rels><?xml version="1.0" encoding="UTF-8" standalone="yes"?><Relationships xmlns="http://schemas.openxmlformats.org/package/2006/relationships"><Relationship Id="rId10" Type="http://schemas.openxmlformats.org/officeDocument/2006/relationships/image" Target="../media/image43.png"/><Relationship Id="rId1" Type="http://schemas.openxmlformats.org/officeDocument/2006/relationships/slideLayout" Target="../slideLayouts/slideLayout8.xml"/><Relationship Id="rId2" Type="http://schemas.openxmlformats.org/officeDocument/2006/relationships/notesSlide" Target="../notesSlides/notesSlide17.xml"/><Relationship Id="rId3" Type="http://schemas.openxmlformats.org/officeDocument/2006/relationships/image" Target="../media/image22.png"/><Relationship Id="rId4" Type="http://schemas.openxmlformats.org/officeDocument/2006/relationships/image" Target="../media/image59.png"/><Relationship Id="rId9" Type="http://schemas.openxmlformats.org/officeDocument/2006/relationships/image" Target="../media/image29.png"/><Relationship Id="rId5" Type="http://schemas.openxmlformats.org/officeDocument/2006/relationships/image" Target="../media/image42.png"/><Relationship Id="rId6" Type="http://schemas.openxmlformats.org/officeDocument/2006/relationships/image" Target="../media/image65.png"/><Relationship Id="rId7" Type="http://schemas.openxmlformats.org/officeDocument/2006/relationships/image" Target="../media/image52.png"/><Relationship Id="rId8" Type="http://schemas.openxmlformats.org/officeDocument/2006/relationships/image" Target="../media/image1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8.xml"/><Relationship Id="rId3" Type="http://schemas.openxmlformats.org/officeDocument/2006/relationships/image" Target="../media/image50.png"/><Relationship Id="rId4" Type="http://schemas.openxmlformats.org/officeDocument/2006/relationships/image" Target="../media/image4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9.xml"/><Relationship Id="rId3" Type="http://schemas.openxmlformats.org/officeDocument/2006/relationships/image" Target="../media/image47.png"/><Relationship Id="rId4" Type="http://schemas.openxmlformats.org/officeDocument/2006/relationships/image" Target="../media/image53.png"/><Relationship Id="rId5" Type="http://schemas.openxmlformats.org/officeDocument/2006/relationships/image" Target="../media/image4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0.xml"/><Relationship Id="rId3" Type="http://schemas.openxmlformats.org/officeDocument/2006/relationships/image" Target="../media/image47.png"/><Relationship Id="rId4" Type="http://schemas.openxmlformats.org/officeDocument/2006/relationships/image" Target="../media/image51.png"/><Relationship Id="rId5" Type="http://schemas.openxmlformats.org/officeDocument/2006/relationships/image" Target="../media/image48.png"/><Relationship Id="rId6" Type="http://schemas.openxmlformats.org/officeDocument/2006/relationships/image" Target="../media/image5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1.xml"/><Relationship Id="rId3" Type="http://schemas.openxmlformats.org/officeDocument/2006/relationships/image" Target="../media/image47.png"/><Relationship Id="rId4" Type="http://schemas.openxmlformats.org/officeDocument/2006/relationships/image" Target="../media/image53.png"/><Relationship Id="rId5" Type="http://schemas.openxmlformats.org/officeDocument/2006/relationships/image" Target="../media/image4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2.xml"/><Relationship Id="rId3" Type="http://schemas.openxmlformats.org/officeDocument/2006/relationships/image" Target="../media/image53.png"/><Relationship Id="rId4" Type="http://schemas.openxmlformats.org/officeDocument/2006/relationships/image" Target="../media/image81.png"/><Relationship Id="rId5" Type="http://schemas.openxmlformats.org/officeDocument/2006/relationships/image" Target="../media/image56.png"/><Relationship Id="rId6" Type="http://schemas.openxmlformats.org/officeDocument/2006/relationships/image" Target="../media/image5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3.xml"/><Relationship Id="rId3" Type="http://schemas.openxmlformats.org/officeDocument/2006/relationships/image" Target="../media/image47.png"/><Relationship Id="rId4" Type="http://schemas.openxmlformats.org/officeDocument/2006/relationships/image" Target="../media/image53.png"/><Relationship Id="rId5" Type="http://schemas.openxmlformats.org/officeDocument/2006/relationships/image" Target="../media/image4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4.xml"/><Relationship Id="rId3" Type="http://schemas.openxmlformats.org/officeDocument/2006/relationships/image" Target="../media/image46.png"/><Relationship Id="rId4" Type="http://schemas.openxmlformats.org/officeDocument/2006/relationships/image" Target="../media/image61.png"/><Relationship Id="rId5" Type="http://schemas.openxmlformats.org/officeDocument/2006/relationships/image" Target="../media/image58.png"/><Relationship Id="rId6" Type="http://schemas.openxmlformats.org/officeDocument/2006/relationships/image" Target="../media/image6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5.xml"/><Relationship Id="rId3" Type="http://schemas.openxmlformats.org/officeDocument/2006/relationships/image" Target="../media/image66.png"/><Relationship Id="rId4" Type="http://schemas.openxmlformats.org/officeDocument/2006/relationships/image" Target="../media/image6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xml"/><Relationship Id="rId3" Type="http://schemas.openxmlformats.org/officeDocument/2006/relationships/image" Target="../media/image82.png"/><Relationship Id="rId4" Type="http://schemas.openxmlformats.org/officeDocument/2006/relationships/image" Target="../media/image69.png"/><Relationship Id="rId5" Type="http://schemas.openxmlformats.org/officeDocument/2006/relationships/image" Target="../media/image6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7.xml"/><Relationship Id="rId3" Type="http://schemas.openxmlformats.org/officeDocument/2006/relationships/image" Target="../media/image7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8.xml"/><Relationship Id="rId3" Type="http://schemas.openxmlformats.org/officeDocument/2006/relationships/image" Target="../media/image80.png"/><Relationship Id="rId4" Type="http://schemas.openxmlformats.org/officeDocument/2006/relationships/image" Target="../media/image6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9.xml"/><Relationship Id="rId3" Type="http://schemas.openxmlformats.org/officeDocument/2006/relationships/image" Target="../media/image74.png"/><Relationship Id="rId4" Type="http://schemas.openxmlformats.org/officeDocument/2006/relationships/image" Target="../media/image72.png"/><Relationship Id="rId5" Type="http://schemas.openxmlformats.org/officeDocument/2006/relationships/image" Target="../media/image7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2.png"/><Relationship Id="rId4" Type="http://schemas.openxmlformats.org/officeDocument/2006/relationships/image" Target="../media/image6.png"/><Relationship Id="rId5" Type="http://schemas.openxmlformats.org/officeDocument/2006/relationships/image" Target="../media/image1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0.xml"/><Relationship Id="rId3" Type="http://schemas.openxmlformats.org/officeDocument/2006/relationships/image" Target="../media/image73.png"/><Relationship Id="rId4" Type="http://schemas.openxmlformats.org/officeDocument/2006/relationships/image" Target="../media/image7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1.xml"/><Relationship Id="rId3" Type="http://schemas.openxmlformats.org/officeDocument/2006/relationships/image" Target="../media/image7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2.xml"/><Relationship Id="rId3" Type="http://schemas.openxmlformats.org/officeDocument/2006/relationships/image" Target="../media/image79.png"/><Relationship Id="rId4" Type="http://schemas.openxmlformats.org/officeDocument/2006/relationships/image" Target="../media/image7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4.xml"/><Relationship Id="rId3" Type="http://schemas.openxmlformats.org/officeDocument/2006/relationships/image" Target="../media/image3.png"/><Relationship Id="rId4" Type="http://schemas.openxmlformats.org/officeDocument/2006/relationships/image" Target="../media/image6.png"/><Relationship Id="rId5" Type="http://schemas.openxmlformats.org/officeDocument/2006/relationships/image" Target="../media/image1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5.xml"/><Relationship Id="rId3" Type="http://schemas.openxmlformats.org/officeDocument/2006/relationships/image" Target="../media/image7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7.xml"/><Relationship Id="rId3" Type="http://schemas.openxmlformats.org/officeDocument/2006/relationships/image" Target="../media/image7.png"/><Relationship Id="rId4" Type="http://schemas.openxmlformats.org/officeDocument/2006/relationships/image" Target="../media/image21.png"/><Relationship Id="rId5" Type="http://schemas.openxmlformats.org/officeDocument/2006/relationships/image" Target="../media/image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21.png"/><Relationship Id="rId4" Type="http://schemas.openxmlformats.org/officeDocument/2006/relationships/image" Target="../media/image3.png"/><Relationship Id="rId5" Type="http://schemas.openxmlformats.org/officeDocument/2006/relationships/hyperlink" Target="https://threejs.org/editor/" TargetMode="External"/><Relationship Id="rId6" Type="http://schemas.openxmlformats.org/officeDocument/2006/relationships/image" Target="../media/image10.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0.xml"/><Relationship Id="rId3" Type="http://schemas.openxmlformats.org/officeDocument/2006/relationships/image" Target="../media/image3.png"/><Relationship Id="rId4" Type="http://schemas.openxmlformats.org/officeDocument/2006/relationships/image" Target="../media/image21.png"/><Relationship Id="rId5" Type="http://schemas.openxmlformats.org/officeDocument/2006/relationships/image" Target="../media/image2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2.xml"/><Relationship Id="rId3" Type="http://schemas.openxmlformats.org/officeDocument/2006/relationships/hyperlink" Target="mailto:21521200@gm.uit.edu.vn" TargetMode="External"/><Relationship Id="rId4" Type="http://schemas.openxmlformats.org/officeDocument/2006/relationships/hyperlink" Target="mailto:21521211@gm.uit.edu.vn" TargetMode="External"/><Relationship Id="rId9" Type="http://schemas.openxmlformats.org/officeDocument/2006/relationships/image" Target="../media/image6.png"/><Relationship Id="rId5" Type="http://schemas.openxmlformats.org/officeDocument/2006/relationships/hyperlink" Target="mailto:215212730@gm.uit.edu.vn" TargetMode="External"/><Relationship Id="rId6" Type="http://schemas.openxmlformats.org/officeDocument/2006/relationships/hyperlink" Target="mailto:21521200@gm.uit.edu.vn" TargetMode="External"/><Relationship Id="rId7" Type="http://schemas.openxmlformats.org/officeDocument/2006/relationships/image" Target="../media/image22.png"/><Relationship Id="rId8" Type="http://schemas.openxmlformats.org/officeDocument/2006/relationships/image" Target="../media/image1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4.png"/><Relationship Id="rId4" Type="http://schemas.openxmlformats.org/officeDocument/2006/relationships/image" Target="../media/image1.png"/><Relationship Id="rId5"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6.png"/><Relationship Id="rId4" Type="http://schemas.openxmlformats.org/officeDocument/2006/relationships/image" Target="../media/image1.png"/><Relationship Id="rId5"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1.png"/><Relationship Id="rId4" Type="http://schemas.openxmlformats.org/officeDocument/2006/relationships/image" Target="../media/image7.png"/><Relationship Id="rId5" Type="http://schemas.openxmlformats.org/officeDocument/2006/relationships/image" Target="../media/image4.png"/><Relationship Id="rId6"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1"/>
          <p:cNvSpPr/>
          <p:nvPr/>
        </p:nvSpPr>
        <p:spPr>
          <a:xfrm>
            <a:off x="4434450" y="2570106"/>
            <a:ext cx="275100" cy="275100"/>
          </a:xfrm>
          <a:prstGeom prst="flowChartMagneticDrum">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Jura Medium"/>
              <a:ea typeface="Jura Medium"/>
              <a:cs typeface="Jura Medium"/>
              <a:sym typeface="Jura Medium"/>
            </a:endParaRPr>
          </a:p>
        </p:txBody>
      </p:sp>
      <p:sp>
        <p:nvSpPr>
          <p:cNvPr id="244" name="Google Shape;244;p1"/>
          <p:cNvSpPr txBox="1"/>
          <p:nvPr>
            <p:ph type="ctrTitle"/>
          </p:nvPr>
        </p:nvSpPr>
        <p:spPr>
          <a:xfrm>
            <a:off x="678588" y="875097"/>
            <a:ext cx="5115900" cy="2091888"/>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5200"/>
              <a:buNone/>
            </a:pPr>
            <a:r>
              <a:rPr b="1" lang="en-US" sz="5400">
                <a:latin typeface="Saira"/>
                <a:ea typeface="Saira"/>
                <a:cs typeface="Saira"/>
                <a:sym typeface="Saira"/>
              </a:rPr>
              <a:t>3D GEOMETRY SILMULATOR</a:t>
            </a:r>
            <a:endParaRPr b="1" sz="5400">
              <a:latin typeface="Saira"/>
              <a:ea typeface="Saira"/>
              <a:cs typeface="Saira"/>
              <a:sym typeface="Saira"/>
            </a:endParaRPr>
          </a:p>
        </p:txBody>
      </p:sp>
      <p:pic>
        <p:nvPicPr>
          <p:cNvPr id="245" name="Google Shape;245;p1"/>
          <p:cNvPicPr preferRelativeResize="0"/>
          <p:nvPr/>
        </p:nvPicPr>
        <p:blipFill rotWithShape="1">
          <a:blip r:embed="rId3">
            <a:alphaModFix/>
          </a:blip>
          <a:srcRect b="0" l="0" r="0" t="0"/>
          <a:stretch/>
        </p:blipFill>
        <p:spPr>
          <a:xfrm>
            <a:off x="562462" y="3994931"/>
            <a:ext cx="1696699" cy="917310"/>
          </a:xfrm>
          <a:prstGeom prst="rect">
            <a:avLst/>
          </a:prstGeom>
          <a:noFill/>
          <a:ln>
            <a:noFill/>
          </a:ln>
        </p:spPr>
      </p:pic>
      <p:sp>
        <p:nvSpPr>
          <p:cNvPr id="246" name="Google Shape;246;p1"/>
          <p:cNvSpPr txBox="1"/>
          <p:nvPr>
            <p:ph idx="1" type="subTitle"/>
          </p:nvPr>
        </p:nvSpPr>
        <p:spPr>
          <a:xfrm>
            <a:off x="698326" y="3051178"/>
            <a:ext cx="5031434" cy="1156929"/>
          </a:xfrm>
          <a:prstGeom prst="rect">
            <a:avLst/>
          </a:prstGeom>
          <a:solidFill>
            <a:schemeClr val="lt1"/>
          </a:solidFill>
          <a:ln>
            <a:noFill/>
          </a:ln>
          <a:effectLst>
            <a:outerShdw blurRad="85725" rotWithShape="0" algn="bl" dir="5400000" dist="19050">
              <a:schemeClr val="dk1">
                <a:alpha val="49803"/>
              </a:schemeClr>
            </a:outerShdw>
          </a:effectLst>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400"/>
              <a:buNone/>
            </a:pPr>
            <a:r>
              <a:rPr lang="en-US" sz="1200">
                <a:latin typeface="Baloo 2"/>
                <a:ea typeface="Baloo 2"/>
                <a:cs typeface="Baloo 2"/>
                <a:sym typeface="Baloo 2"/>
              </a:rPr>
              <a:t> </a:t>
            </a:r>
            <a:endParaRPr/>
          </a:p>
        </p:txBody>
      </p:sp>
      <p:sp>
        <p:nvSpPr>
          <p:cNvPr id="247" name="Google Shape;247;p1"/>
          <p:cNvSpPr txBox="1"/>
          <p:nvPr>
            <p:ph idx="2" type="subTitle"/>
          </p:nvPr>
        </p:nvSpPr>
        <p:spPr>
          <a:xfrm>
            <a:off x="6983724" y="366426"/>
            <a:ext cx="1449946" cy="319745"/>
          </a:xfrm>
          <a:prstGeom prst="rect">
            <a:avLst/>
          </a:prstGeom>
          <a:solidFill>
            <a:schemeClr val="lt1"/>
          </a:solidFill>
          <a:ln>
            <a:noFill/>
          </a:ln>
          <a:effectLst>
            <a:outerShdw blurRad="85725" rotWithShape="0" algn="bl" dir="5400000" dist="19050">
              <a:schemeClr val="dk1">
                <a:alpha val="49803"/>
              </a:schemeClr>
            </a:outerShdw>
          </a:effectLst>
        </p:spPr>
        <p:txBody>
          <a:bodyPr anchorCtr="0" anchor="ctr" bIns="91425" lIns="91425" spcFirstLastPara="1" rIns="91425" wrap="square" tIns="91425">
            <a:noAutofit/>
          </a:bodyPr>
          <a:lstStyle/>
          <a:p>
            <a:pPr indent="0" lvl="0" marL="0" rtl="0" algn="ctr">
              <a:lnSpc>
                <a:spcPct val="115000"/>
              </a:lnSpc>
              <a:spcBef>
                <a:spcPts val="0"/>
              </a:spcBef>
              <a:spcAft>
                <a:spcPts val="0"/>
              </a:spcAft>
              <a:buSzPts val="1400"/>
              <a:buNone/>
            </a:pPr>
            <a:r>
              <a:rPr lang="en-US" sz="1200">
                <a:latin typeface="Saira"/>
                <a:ea typeface="Saira"/>
                <a:cs typeface="Saira"/>
                <a:sym typeface="Saira"/>
              </a:rPr>
              <a:t>CS105.O21</a:t>
            </a:r>
            <a:endParaRPr sz="1200">
              <a:latin typeface="Saira"/>
              <a:ea typeface="Saira"/>
              <a:cs typeface="Saira"/>
              <a:sym typeface="Saira"/>
            </a:endParaRPr>
          </a:p>
        </p:txBody>
      </p:sp>
      <p:grpSp>
        <p:nvGrpSpPr>
          <p:cNvPr id="248" name="Google Shape;248;p1"/>
          <p:cNvGrpSpPr/>
          <p:nvPr/>
        </p:nvGrpSpPr>
        <p:grpSpPr>
          <a:xfrm>
            <a:off x="5865625" y="958539"/>
            <a:ext cx="3164822" cy="3885570"/>
            <a:chOff x="5841639" y="958539"/>
            <a:chExt cx="3188808" cy="3915018"/>
          </a:xfrm>
        </p:grpSpPr>
        <p:pic>
          <p:nvPicPr>
            <p:cNvPr id="249" name="Google Shape;249;p1"/>
            <p:cNvPicPr preferRelativeResize="0"/>
            <p:nvPr/>
          </p:nvPicPr>
          <p:blipFill rotWithShape="1">
            <a:blip r:embed="rId4">
              <a:alphaModFix/>
            </a:blip>
            <a:srcRect b="0" l="0" r="0" t="0"/>
            <a:stretch/>
          </p:blipFill>
          <p:spPr>
            <a:xfrm rot="3017587">
              <a:off x="6961534" y="1324311"/>
              <a:ext cx="1737856" cy="1676440"/>
            </a:xfrm>
            <a:prstGeom prst="rect">
              <a:avLst/>
            </a:prstGeom>
            <a:noFill/>
            <a:ln>
              <a:noFill/>
            </a:ln>
          </p:spPr>
        </p:pic>
        <p:pic>
          <p:nvPicPr>
            <p:cNvPr id="250" name="Google Shape;250;p1"/>
            <p:cNvPicPr preferRelativeResize="0"/>
            <p:nvPr/>
          </p:nvPicPr>
          <p:blipFill rotWithShape="1">
            <a:blip r:embed="rId5">
              <a:alphaModFix/>
            </a:blip>
            <a:srcRect b="1418" l="0" r="0" t="1428"/>
            <a:stretch/>
          </p:blipFill>
          <p:spPr>
            <a:xfrm rot="5822029">
              <a:off x="5884036" y="2058088"/>
              <a:ext cx="1611926" cy="1510700"/>
            </a:xfrm>
            <a:prstGeom prst="rect">
              <a:avLst/>
            </a:prstGeom>
            <a:noFill/>
            <a:ln>
              <a:noFill/>
            </a:ln>
          </p:spPr>
        </p:pic>
        <p:pic>
          <p:nvPicPr>
            <p:cNvPr id="251" name="Google Shape;251;p1"/>
            <p:cNvPicPr preferRelativeResize="0"/>
            <p:nvPr/>
          </p:nvPicPr>
          <p:blipFill rotWithShape="1">
            <a:blip r:embed="rId6">
              <a:alphaModFix/>
            </a:blip>
            <a:srcRect b="0" l="0" r="0" t="0"/>
            <a:stretch/>
          </p:blipFill>
          <p:spPr>
            <a:xfrm rot="-1545863">
              <a:off x="6620325" y="3478845"/>
              <a:ext cx="1868748" cy="1040274"/>
            </a:xfrm>
            <a:prstGeom prst="rect">
              <a:avLst/>
            </a:prstGeom>
            <a:noFill/>
            <a:ln>
              <a:noFill/>
            </a:ln>
          </p:spPr>
        </p:pic>
      </p:grpSp>
      <p:sp>
        <p:nvSpPr>
          <p:cNvPr id="252" name="Google Shape;252;p1"/>
          <p:cNvSpPr/>
          <p:nvPr/>
        </p:nvSpPr>
        <p:spPr>
          <a:xfrm>
            <a:off x="6685300" y="1369068"/>
            <a:ext cx="596849" cy="551973"/>
          </a:xfrm>
          <a:custGeom>
            <a:rect b="b" l="l" r="r" t="t"/>
            <a:pathLst>
              <a:path extrusionOk="0" h="1845" w="1995">
                <a:moveTo>
                  <a:pt x="747" y="1844"/>
                </a:moveTo>
                <a:lnTo>
                  <a:pt x="745" y="1844"/>
                </a:lnTo>
                <a:cubicBezTo>
                  <a:pt x="737" y="1843"/>
                  <a:pt x="730" y="1841"/>
                  <a:pt x="725" y="1836"/>
                </a:cubicBezTo>
                <a:cubicBezTo>
                  <a:pt x="723" y="1835"/>
                  <a:pt x="721" y="1833"/>
                  <a:pt x="720" y="1832"/>
                </a:cubicBezTo>
                <a:cubicBezTo>
                  <a:pt x="719" y="1831"/>
                  <a:pt x="718" y="1830"/>
                  <a:pt x="717" y="1828"/>
                </a:cubicBezTo>
                <a:lnTo>
                  <a:pt x="7" y="725"/>
                </a:lnTo>
                <a:cubicBezTo>
                  <a:pt x="2" y="717"/>
                  <a:pt x="0" y="707"/>
                  <a:pt x="3" y="697"/>
                </a:cubicBezTo>
                <a:cubicBezTo>
                  <a:pt x="5" y="688"/>
                  <a:pt x="12" y="680"/>
                  <a:pt x="21" y="675"/>
                </a:cubicBezTo>
                <a:lnTo>
                  <a:pt x="1349" y="4"/>
                </a:lnTo>
                <a:cubicBezTo>
                  <a:pt x="1350" y="4"/>
                  <a:pt x="1350" y="3"/>
                  <a:pt x="1351" y="3"/>
                </a:cubicBezTo>
                <a:cubicBezTo>
                  <a:pt x="1358" y="0"/>
                  <a:pt x="1365" y="0"/>
                  <a:pt x="1371" y="1"/>
                </a:cubicBezTo>
                <a:cubicBezTo>
                  <a:pt x="1374" y="1"/>
                  <a:pt x="1376" y="2"/>
                  <a:pt x="1379" y="3"/>
                </a:cubicBezTo>
                <a:cubicBezTo>
                  <a:pt x="1385" y="6"/>
                  <a:pt x="1390" y="10"/>
                  <a:pt x="1394" y="17"/>
                </a:cubicBezTo>
                <a:cubicBezTo>
                  <a:pt x="1395" y="18"/>
                  <a:pt x="1396" y="19"/>
                  <a:pt x="1396" y="21"/>
                </a:cubicBezTo>
                <a:cubicBezTo>
                  <a:pt x="1397" y="22"/>
                  <a:pt x="1398" y="23"/>
                  <a:pt x="1398" y="24"/>
                </a:cubicBezTo>
                <a:lnTo>
                  <a:pt x="1991" y="1798"/>
                </a:lnTo>
                <a:cubicBezTo>
                  <a:pt x="1994" y="1809"/>
                  <a:pt x="1992" y="1821"/>
                  <a:pt x="1986" y="1830"/>
                </a:cubicBezTo>
                <a:cubicBezTo>
                  <a:pt x="1979" y="1838"/>
                  <a:pt x="1969" y="1843"/>
                  <a:pt x="1958" y="1843"/>
                </a:cubicBezTo>
                <a:lnTo>
                  <a:pt x="747" y="1843"/>
                </a:lnTo>
                <a:cubicBezTo>
                  <a:pt x="747" y="1844"/>
                  <a:pt x="747" y="1844"/>
                  <a:pt x="747" y="1844"/>
                </a:cubicBezTo>
                <a:moveTo>
                  <a:pt x="796" y="1775"/>
                </a:moveTo>
                <a:lnTo>
                  <a:pt x="1909" y="1775"/>
                </a:lnTo>
                <a:lnTo>
                  <a:pt x="1364" y="143"/>
                </a:lnTo>
                <a:lnTo>
                  <a:pt x="796" y="1775"/>
                </a:lnTo>
                <a:moveTo>
                  <a:pt x="86" y="720"/>
                </a:moveTo>
                <a:lnTo>
                  <a:pt x="737" y="1731"/>
                </a:lnTo>
                <a:lnTo>
                  <a:pt x="1303" y="105"/>
                </a:lnTo>
                <a:lnTo>
                  <a:pt x="86" y="720"/>
                </a:lnTo>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 name="Google Shape;253;p1"/>
          <p:cNvSpPr/>
          <p:nvPr/>
        </p:nvSpPr>
        <p:spPr>
          <a:xfrm>
            <a:off x="7981125" y="4090351"/>
            <a:ext cx="490355" cy="596851"/>
          </a:xfrm>
          <a:custGeom>
            <a:rect b="b" l="l" r="r" t="t"/>
            <a:pathLst>
              <a:path extrusionOk="0" h="2270" w="1865">
                <a:moveTo>
                  <a:pt x="1745" y="608"/>
                </a:moveTo>
                <a:cubicBezTo>
                  <a:pt x="1745" y="607"/>
                  <a:pt x="1745" y="606"/>
                  <a:pt x="1744" y="605"/>
                </a:cubicBezTo>
                <a:cubicBezTo>
                  <a:pt x="1744" y="602"/>
                  <a:pt x="1743" y="600"/>
                  <a:pt x="1742" y="598"/>
                </a:cubicBezTo>
                <a:cubicBezTo>
                  <a:pt x="1740" y="596"/>
                  <a:pt x="1739" y="594"/>
                  <a:pt x="1738" y="593"/>
                </a:cubicBezTo>
                <a:cubicBezTo>
                  <a:pt x="1737" y="591"/>
                  <a:pt x="1735" y="590"/>
                  <a:pt x="1733" y="588"/>
                </a:cubicBezTo>
                <a:cubicBezTo>
                  <a:pt x="1732" y="586"/>
                  <a:pt x="1730" y="585"/>
                  <a:pt x="1728" y="584"/>
                </a:cubicBezTo>
                <a:cubicBezTo>
                  <a:pt x="1727" y="583"/>
                  <a:pt x="1726" y="582"/>
                  <a:pt x="1725" y="582"/>
                </a:cubicBezTo>
                <a:lnTo>
                  <a:pt x="507" y="4"/>
                </a:lnTo>
                <a:cubicBezTo>
                  <a:pt x="506" y="3"/>
                  <a:pt x="505" y="3"/>
                  <a:pt x="504" y="3"/>
                </a:cubicBezTo>
                <a:cubicBezTo>
                  <a:pt x="501" y="2"/>
                  <a:pt x="499" y="1"/>
                  <a:pt x="497" y="1"/>
                </a:cubicBezTo>
                <a:cubicBezTo>
                  <a:pt x="494" y="1"/>
                  <a:pt x="492" y="0"/>
                  <a:pt x="490" y="0"/>
                </a:cubicBezTo>
                <a:cubicBezTo>
                  <a:pt x="489" y="0"/>
                  <a:pt x="488" y="0"/>
                  <a:pt x="487" y="0"/>
                </a:cubicBezTo>
                <a:cubicBezTo>
                  <a:pt x="485" y="0"/>
                  <a:pt x="485" y="1"/>
                  <a:pt x="483" y="1"/>
                </a:cubicBezTo>
                <a:cubicBezTo>
                  <a:pt x="481" y="2"/>
                  <a:pt x="479" y="2"/>
                  <a:pt x="477" y="3"/>
                </a:cubicBezTo>
                <a:cubicBezTo>
                  <a:pt x="475" y="4"/>
                  <a:pt x="473" y="5"/>
                  <a:pt x="471" y="6"/>
                </a:cubicBezTo>
                <a:cubicBezTo>
                  <a:pt x="470" y="7"/>
                  <a:pt x="468" y="9"/>
                  <a:pt x="466" y="10"/>
                </a:cubicBezTo>
                <a:cubicBezTo>
                  <a:pt x="465" y="12"/>
                  <a:pt x="464" y="14"/>
                  <a:pt x="463" y="16"/>
                </a:cubicBezTo>
                <a:cubicBezTo>
                  <a:pt x="462" y="16"/>
                  <a:pt x="461" y="17"/>
                  <a:pt x="461" y="18"/>
                </a:cubicBezTo>
                <a:lnTo>
                  <a:pt x="2" y="984"/>
                </a:lnTo>
                <a:cubicBezTo>
                  <a:pt x="2" y="985"/>
                  <a:pt x="2" y="986"/>
                  <a:pt x="2" y="987"/>
                </a:cubicBezTo>
                <a:cubicBezTo>
                  <a:pt x="1" y="989"/>
                  <a:pt x="0" y="991"/>
                  <a:pt x="0" y="993"/>
                </a:cubicBezTo>
                <a:cubicBezTo>
                  <a:pt x="0" y="996"/>
                  <a:pt x="0" y="998"/>
                  <a:pt x="0" y="1000"/>
                </a:cubicBezTo>
                <a:cubicBezTo>
                  <a:pt x="0" y="1001"/>
                  <a:pt x="0" y="1002"/>
                  <a:pt x="0" y="1003"/>
                </a:cubicBezTo>
                <a:lnTo>
                  <a:pt x="118" y="1661"/>
                </a:lnTo>
                <a:cubicBezTo>
                  <a:pt x="118" y="1662"/>
                  <a:pt x="119" y="1664"/>
                  <a:pt x="119" y="1666"/>
                </a:cubicBezTo>
                <a:cubicBezTo>
                  <a:pt x="120" y="1666"/>
                  <a:pt x="120" y="1667"/>
                  <a:pt x="120" y="1668"/>
                </a:cubicBezTo>
                <a:cubicBezTo>
                  <a:pt x="122" y="1671"/>
                  <a:pt x="124" y="1675"/>
                  <a:pt x="126" y="1678"/>
                </a:cubicBezTo>
                <a:cubicBezTo>
                  <a:pt x="127" y="1678"/>
                  <a:pt x="128" y="1679"/>
                  <a:pt x="128" y="1680"/>
                </a:cubicBezTo>
                <a:cubicBezTo>
                  <a:pt x="131" y="1682"/>
                  <a:pt x="135" y="1685"/>
                  <a:pt x="139" y="1687"/>
                </a:cubicBezTo>
                <a:lnTo>
                  <a:pt x="1357" y="2265"/>
                </a:lnTo>
                <a:cubicBezTo>
                  <a:pt x="1360" y="2267"/>
                  <a:pt x="1365" y="2267"/>
                  <a:pt x="1369" y="2268"/>
                </a:cubicBezTo>
                <a:cubicBezTo>
                  <a:pt x="1370" y="2268"/>
                  <a:pt x="1371" y="2268"/>
                  <a:pt x="1373" y="2268"/>
                </a:cubicBezTo>
                <a:cubicBezTo>
                  <a:pt x="1374" y="2268"/>
                  <a:pt x="1375" y="2269"/>
                  <a:pt x="1377" y="2268"/>
                </a:cubicBezTo>
                <a:cubicBezTo>
                  <a:pt x="1378" y="2268"/>
                  <a:pt x="1379" y="2268"/>
                  <a:pt x="1380" y="2267"/>
                </a:cubicBezTo>
                <a:cubicBezTo>
                  <a:pt x="1382" y="2267"/>
                  <a:pt x="1384" y="2266"/>
                  <a:pt x="1387" y="2265"/>
                </a:cubicBezTo>
                <a:cubicBezTo>
                  <a:pt x="1389" y="2264"/>
                  <a:pt x="1391" y="2263"/>
                  <a:pt x="1392" y="2262"/>
                </a:cubicBezTo>
                <a:cubicBezTo>
                  <a:pt x="1394" y="2261"/>
                  <a:pt x="1395" y="2260"/>
                  <a:pt x="1397" y="2258"/>
                </a:cubicBezTo>
                <a:cubicBezTo>
                  <a:pt x="1399" y="2257"/>
                  <a:pt x="1400" y="2255"/>
                  <a:pt x="1401" y="2253"/>
                </a:cubicBezTo>
                <a:cubicBezTo>
                  <a:pt x="1402" y="2252"/>
                  <a:pt x="1403" y="2251"/>
                  <a:pt x="1403" y="2250"/>
                </a:cubicBezTo>
                <a:lnTo>
                  <a:pt x="1861" y="1284"/>
                </a:lnTo>
                <a:cubicBezTo>
                  <a:pt x="1862" y="1283"/>
                  <a:pt x="1862" y="1282"/>
                  <a:pt x="1862" y="1281"/>
                </a:cubicBezTo>
                <a:cubicBezTo>
                  <a:pt x="1863" y="1279"/>
                  <a:pt x="1863" y="1277"/>
                  <a:pt x="1864" y="1275"/>
                </a:cubicBezTo>
                <a:cubicBezTo>
                  <a:pt x="1864" y="1273"/>
                  <a:pt x="1864" y="1270"/>
                  <a:pt x="1864" y="1268"/>
                </a:cubicBezTo>
                <a:cubicBezTo>
                  <a:pt x="1864" y="1267"/>
                  <a:pt x="1864" y="1266"/>
                  <a:pt x="1864" y="1265"/>
                </a:cubicBezTo>
                <a:lnTo>
                  <a:pt x="1745" y="608"/>
                </a:lnTo>
                <a:moveTo>
                  <a:pt x="1664" y="626"/>
                </a:moveTo>
                <a:lnTo>
                  <a:pt x="1460" y="1057"/>
                </a:lnTo>
                <a:lnTo>
                  <a:pt x="642" y="669"/>
                </a:lnTo>
                <a:lnTo>
                  <a:pt x="538" y="92"/>
                </a:lnTo>
                <a:lnTo>
                  <a:pt x="1664" y="626"/>
                </a:lnTo>
                <a:moveTo>
                  <a:pt x="1431" y="1117"/>
                </a:moveTo>
                <a:lnTo>
                  <a:pt x="1234" y="1533"/>
                </a:lnTo>
                <a:lnTo>
                  <a:pt x="432" y="1152"/>
                </a:lnTo>
                <a:lnTo>
                  <a:pt x="629" y="736"/>
                </a:lnTo>
                <a:lnTo>
                  <a:pt x="1431" y="1117"/>
                </a:lnTo>
                <a:moveTo>
                  <a:pt x="478" y="148"/>
                </a:moveTo>
                <a:lnTo>
                  <a:pt x="574" y="685"/>
                </a:lnTo>
                <a:lnTo>
                  <a:pt x="367" y="1121"/>
                </a:lnTo>
                <a:lnTo>
                  <a:pt x="81" y="985"/>
                </a:lnTo>
                <a:lnTo>
                  <a:pt x="478" y="148"/>
                </a:lnTo>
                <a:moveTo>
                  <a:pt x="80" y="1058"/>
                </a:moveTo>
                <a:lnTo>
                  <a:pt x="339" y="1181"/>
                </a:lnTo>
                <a:lnTo>
                  <a:pt x="167" y="1543"/>
                </a:lnTo>
                <a:lnTo>
                  <a:pt x="80" y="1058"/>
                </a:lnTo>
                <a:moveTo>
                  <a:pt x="198" y="1643"/>
                </a:moveTo>
                <a:lnTo>
                  <a:pt x="403" y="1211"/>
                </a:lnTo>
                <a:lnTo>
                  <a:pt x="1221" y="1599"/>
                </a:lnTo>
                <a:lnTo>
                  <a:pt x="1325" y="2177"/>
                </a:lnTo>
                <a:lnTo>
                  <a:pt x="198" y="1643"/>
                </a:lnTo>
                <a:moveTo>
                  <a:pt x="1385" y="2121"/>
                </a:moveTo>
                <a:lnTo>
                  <a:pt x="1289" y="1584"/>
                </a:lnTo>
                <a:lnTo>
                  <a:pt x="1496" y="1148"/>
                </a:lnTo>
                <a:lnTo>
                  <a:pt x="1782" y="1283"/>
                </a:lnTo>
                <a:lnTo>
                  <a:pt x="1385" y="2121"/>
                </a:lnTo>
                <a:moveTo>
                  <a:pt x="1524" y="1088"/>
                </a:moveTo>
                <a:lnTo>
                  <a:pt x="1696" y="726"/>
                </a:lnTo>
                <a:lnTo>
                  <a:pt x="1783" y="1211"/>
                </a:lnTo>
                <a:lnTo>
                  <a:pt x="1524" y="1088"/>
                </a:lnTo>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254" name="Google Shape;254;p1"/>
          <p:cNvSpPr/>
          <p:nvPr/>
        </p:nvSpPr>
        <p:spPr>
          <a:xfrm>
            <a:off x="6060225" y="3366519"/>
            <a:ext cx="426900" cy="426900"/>
          </a:xfrm>
          <a:prstGeom prst="ellipse">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Jura Medium"/>
              <a:ea typeface="Jura Medium"/>
              <a:cs typeface="Jura Medium"/>
              <a:sym typeface="Jura Medium"/>
            </a:endParaRPr>
          </a:p>
        </p:txBody>
      </p:sp>
      <p:graphicFrame>
        <p:nvGraphicFramePr>
          <p:cNvPr id="255" name="Google Shape;255;p1"/>
          <p:cNvGraphicFramePr/>
          <p:nvPr/>
        </p:nvGraphicFramePr>
        <p:xfrm>
          <a:off x="728819" y="3126722"/>
          <a:ext cx="3000000" cy="3000000"/>
        </p:xfrm>
        <a:graphic>
          <a:graphicData uri="http://schemas.openxmlformats.org/drawingml/2006/table">
            <a:tbl>
              <a:tblPr bandRow="1" firstRow="1">
                <a:noFill/>
                <a:tableStyleId>{2B59D834-97B0-4A7A-BE37-C080B901E6B9}</a:tableStyleId>
              </a:tblPr>
              <a:tblGrid>
                <a:gridCol w="2353675"/>
                <a:gridCol w="2616775"/>
              </a:tblGrid>
              <a:tr h="370850">
                <a:tc>
                  <a:txBody>
                    <a:bodyPr/>
                    <a:lstStyle/>
                    <a:p>
                      <a:pPr indent="0" lvl="0" marL="0" marR="0" rtl="0" algn="l">
                        <a:lnSpc>
                          <a:spcPct val="100000"/>
                        </a:lnSpc>
                        <a:spcBef>
                          <a:spcPts val="0"/>
                        </a:spcBef>
                        <a:spcAft>
                          <a:spcPts val="0"/>
                        </a:spcAft>
                        <a:buClr>
                          <a:srgbClr val="000000"/>
                        </a:buClr>
                        <a:buSzPts val="1200"/>
                        <a:buFont typeface="Arial"/>
                        <a:buNone/>
                      </a:pPr>
                      <a:r>
                        <a:rPr lang="en-US" sz="1200" u="none" cap="none" strike="noStrike">
                          <a:latin typeface="Baloo 2"/>
                          <a:ea typeface="Baloo 2"/>
                          <a:cs typeface="Baloo 2"/>
                          <a:sym typeface="Baloo 2"/>
                        </a:rPr>
                        <a:t>Môn học: Đồ họa máy tính</a:t>
                      </a:r>
                      <a:endParaRPr sz="1200" u="none" cap="none" strike="noStrike">
                        <a:latin typeface="Baloo 2"/>
                        <a:ea typeface="Baloo 2"/>
                        <a:cs typeface="Baloo 2"/>
                        <a:sym typeface="Baloo 2"/>
                      </a:endParaRPr>
                    </a:p>
                    <a:p>
                      <a:pPr indent="0" lvl="0" marL="0" marR="0" rtl="0" algn="l">
                        <a:lnSpc>
                          <a:spcPct val="100000"/>
                        </a:lnSpc>
                        <a:spcBef>
                          <a:spcPts val="0"/>
                        </a:spcBef>
                        <a:spcAft>
                          <a:spcPts val="0"/>
                        </a:spcAft>
                        <a:buClr>
                          <a:srgbClr val="000000"/>
                        </a:buClr>
                        <a:buSzPts val="1200"/>
                        <a:buFont typeface="Arial"/>
                        <a:buNone/>
                      </a:pPr>
                      <a:r>
                        <a:rPr lang="en-US" sz="1200" u="none" cap="none" strike="noStrike">
                          <a:latin typeface="Baloo 2"/>
                          <a:ea typeface="Baloo 2"/>
                          <a:cs typeface="Baloo 2"/>
                          <a:sym typeface="Baloo 2"/>
                        </a:rPr>
                        <a:t>Lớp: CS105.O21</a:t>
                      </a:r>
                      <a:endParaRPr sz="1200" u="none" cap="none" strike="noStrike">
                        <a:latin typeface="Baloo 2"/>
                        <a:ea typeface="Baloo 2"/>
                        <a:cs typeface="Baloo 2"/>
                        <a:sym typeface="Baloo 2"/>
                      </a:endParaRPr>
                    </a:p>
                    <a:p>
                      <a:pPr indent="0" lvl="0" marL="0" marR="0" rtl="0" algn="l">
                        <a:lnSpc>
                          <a:spcPct val="100000"/>
                        </a:lnSpc>
                        <a:spcBef>
                          <a:spcPts val="0"/>
                        </a:spcBef>
                        <a:spcAft>
                          <a:spcPts val="0"/>
                        </a:spcAft>
                        <a:buClr>
                          <a:srgbClr val="000000"/>
                        </a:buClr>
                        <a:buSzPts val="1200"/>
                        <a:buFont typeface="Arial"/>
                        <a:buNone/>
                      </a:pPr>
                      <a:r>
                        <a:rPr lang="en-US" sz="1200" u="none" cap="none" strike="noStrike">
                          <a:latin typeface="Baloo 2"/>
                          <a:ea typeface="Baloo 2"/>
                          <a:cs typeface="Baloo 2"/>
                          <a:sym typeface="Baloo 2"/>
                        </a:rPr>
                        <a:t>GVHD: ThS. Cáp Phạm Đình Thăng</a:t>
                      </a:r>
                      <a:endParaRPr sz="1200" u="none" cap="none" strike="noStrike">
                        <a:latin typeface="Baloo 2"/>
                        <a:ea typeface="Baloo 2"/>
                        <a:cs typeface="Baloo 2"/>
                        <a:sym typeface="Baloo 2"/>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en-US" sz="1200" u="none" cap="none" strike="noStrike">
                          <a:latin typeface="Baloo 2"/>
                          <a:ea typeface="Baloo 2"/>
                          <a:cs typeface="Baloo 2"/>
                          <a:sym typeface="Baloo 2"/>
                        </a:rPr>
                        <a:t>Nhóm thực hiện:</a:t>
                      </a:r>
                      <a:endParaRPr/>
                    </a:p>
                    <a:p>
                      <a:pPr indent="0" lvl="0" marL="0" marR="0" rtl="0" algn="r">
                        <a:lnSpc>
                          <a:spcPct val="100000"/>
                        </a:lnSpc>
                        <a:spcBef>
                          <a:spcPts val="0"/>
                        </a:spcBef>
                        <a:spcAft>
                          <a:spcPts val="0"/>
                        </a:spcAft>
                        <a:buClr>
                          <a:srgbClr val="000000"/>
                        </a:buClr>
                        <a:buSzPts val="1200"/>
                        <a:buFont typeface="Arial"/>
                        <a:buNone/>
                      </a:pPr>
                      <a:r>
                        <a:rPr lang="en-US" sz="1200" u="none" cap="none" strike="noStrike">
                          <a:latin typeface="Baloo 2"/>
                          <a:ea typeface="Baloo 2"/>
                          <a:cs typeface="Baloo 2"/>
                          <a:sym typeface="Baloo 2"/>
                        </a:rPr>
                        <a:t>Nguyễn Công Nguyên – 21521200</a:t>
                      </a:r>
                      <a:endParaRPr/>
                    </a:p>
                    <a:p>
                      <a:pPr indent="0" lvl="0" marL="0" marR="0" rtl="0" algn="r">
                        <a:lnSpc>
                          <a:spcPct val="100000"/>
                        </a:lnSpc>
                        <a:spcBef>
                          <a:spcPts val="0"/>
                        </a:spcBef>
                        <a:spcAft>
                          <a:spcPts val="0"/>
                        </a:spcAft>
                        <a:buClr>
                          <a:srgbClr val="000000"/>
                        </a:buClr>
                        <a:buSzPts val="1200"/>
                        <a:buFont typeface="Arial"/>
                        <a:buNone/>
                      </a:pPr>
                      <a:r>
                        <a:rPr lang="en-US" sz="1200" u="none" cap="none" strike="noStrike">
                          <a:latin typeface="Baloo 2"/>
                          <a:ea typeface="Baloo 2"/>
                          <a:cs typeface="Baloo 2"/>
                          <a:sym typeface="Baloo 2"/>
                        </a:rPr>
                        <a:t>Lê Minh Nguyệt – 21521211</a:t>
                      </a:r>
                      <a:endParaRPr/>
                    </a:p>
                    <a:p>
                      <a:pPr indent="0" lvl="0" marL="0" marR="0" rtl="0" algn="r">
                        <a:lnSpc>
                          <a:spcPct val="100000"/>
                        </a:lnSpc>
                        <a:spcBef>
                          <a:spcPts val="0"/>
                        </a:spcBef>
                        <a:spcAft>
                          <a:spcPts val="0"/>
                        </a:spcAft>
                        <a:buClr>
                          <a:srgbClr val="000000"/>
                        </a:buClr>
                        <a:buSzPts val="1200"/>
                        <a:buFont typeface="Arial"/>
                        <a:buNone/>
                      </a:pPr>
                      <a:r>
                        <a:rPr lang="en-US" sz="1200" u="none" cap="none" strike="noStrike">
                          <a:latin typeface="Baloo 2"/>
                          <a:ea typeface="Baloo 2"/>
                          <a:cs typeface="Baloo 2"/>
                          <a:sym typeface="Baloo 2"/>
                        </a:rPr>
                        <a:t>Hồ Đức Trưởng – 21522730</a:t>
                      </a:r>
                      <a:endParaRPr/>
                    </a:p>
                    <a:p>
                      <a:pPr indent="0" lvl="0" marL="0" marR="0" rtl="0" algn="r">
                        <a:lnSpc>
                          <a:spcPct val="100000"/>
                        </a:lnSpc>
                        <a:spcBef>
                          <a:spcPts val="0"/>
                        </a:spcBef>
                        <a:spcAft>
                          <a:spcPts val="0"/>
                        </a:spcAft>
                        <a:buClr>
                          <a:srgbClr val="000000"/>
                        </a:buClr>
                        <a:buSzPts val="1200"/>
                        <a:buFont typeface="Arial"/>
                        <a:buNone/>
                      </a:pPr>
                      <a:r>
                        <a:rPr lang="en-US" sz="1200" u="none" cap="none" strike="noStrike">
                          <a:latin typeface="Baloo 2"/>
                          <a:ea typeface="Baloo 2"/>
                          <a:cs typeface="Baloo 2"/>
                          <a:sym typeface="Baloo 2"/>
                        </a:rPr>
                        <a:t>Nguyễn Phương Tùng - 21520524</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r>
            </a:tbl>
          </a:graphicData>
        </a:graphic>
      </p:graphicFrame>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
        <p:nvSpPr>
          <p:cNvPr id="407" name="Google Shape;407;p10"/>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300"/>
              <a:buNone/>
            </a:pPr>
            <a:r>
              <a:rPr b="1" lang="en-US">
                <a:latin typeface="Saira"/>
                <a:ea typeface="Saira"/>
                <a:cs typeface="Saira"/>
                <a:sym typeface="Saira"/>
              </a:rPr>
              <a:t>3.1 Vẽ hình khối cơ bản</a:t>
            </a:r>
            <a:endParaRPr b="1">
              <a:latin typeface="Saira"/>
              <a:ea typeface="Saira"/>
              <a:cs typeface="Saira"/>
              <a:sym typeface="Saira"/>
            </a:endParaRPr>
          </a:p>
        </p:txBody>
      </p:sp>
      <p:sp>
        <p:nvSpPr>
          <p:cNvPr id="408" name="Google Shape;408;p10"/>
          <p:cNvSpPr txBox="1"/>
          <p:nvPr>
            <p:ph idx="2" type="subTitle"/>
          </p:nvPr>
        </p:nvSpPr>
        <p:spPr>
          <a:xfrm>
            <a:off x="2227930" y="2204963"/>
            <a:ext cx="719753" cy="467246"/>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SzPts val="1400"/>
              <a:buNone/>
            </a:pPr>
            <a:r>
              <a:rPr lang="en-US">
                <a:latin typeface="Baloo 2"/>
                <a:ea typeface="Baloo 2"/>
                <a:cs typeface="Baloo 2"/>
                <a:sym typeface="Baloo 2"/>
              </a:rPr>
              <a:t>Box</a:t>
            </a:r>
            <a:endParaRPr>
              <a:latin typeface="Baloo 2"/>
              <a:ea typeface="Baloo 2"/>
              <a:cs typeface="Baloo 2"/>
              <a:sym typeface="Baloo 2"/>
            </a:endParaRPr>
          </a:p>
        </p:txBody>
      </p:sp>
      <p:pic>
        <p:nvPicPr>
          <p:cNvPr id="409" name="Google Shape;409;p10"/>
          <p:cNvPicPr preferRelativeResize="0"/>
          <p:nvPr/>
        </p:nvPicPr>
        <p:blipFill rotWithShape="1">
          <a:blip r:embed="rId3">
            <a:alphaModFix/>
          </a:blip>
          <a:srcRect b="0" l="-593" r="0" t="0"/>
          <a:stretch/>
        </p:blipFill>
        <p:spPr>
          <a:xfrm rot="10800000">
            <a:off x="4777777" y="4433224"/>
            <a:ext cx="1252174" cy="1200876"/>
          </a:xfrm>
          <a:prstGeom prst="rect">
            <a:avLst/>
          </a:prstGeom>
          <a:noFill/>
          <a:ln>
            <a:noFill/>
          </a:ln>
        </p:spPr>
      </p:pic>
      <p:sp>
        <p:nvSpPr>
          <p:cNvPr id="410" name="Google Shape;410;p10"/>
          <p:cNvSpPr/>
          <p:nvPr/>
        </p:nvSpPr>
        <p:spPr>
          <a:xfrm>
            <a:off x="4483050" y="4239170"/>
            <a:ext cx="177900" cy="1779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Jura Medium"/>
              <a:ea typeface="Jura Medium"/>
              <a:cs typeface="Jura Medium"/>
              <a:sym typeface="Jura Medium"/>
            </a:endParaRPr>
          </a:p>
        </p:txBody>
      </p:sp>
      <p:sp>
        <p:nvSpPr>
          <p:cNvPr id="411" name="Google Shape;411;p10"/>
          <p:cNvSpPr txBox="1"/>
          <p:nvPr/>
        </p:nvSpPr>
        <p:spPr>
          <a:xfrm>
            <a:off x="3520577" y="2211409"/>
            <a:ext cx="813823" cy="467246"/>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400"/>
              <a:buFont typeface="Changa Light"/>
              <a:buNone/>
            </a:pPr>
            <a:r>
              <a:rPr b="0" i="0" lang="en-US" sz="1400" u="none" cap="none" strike="noStrike">
                <a:solidFill>
                  <a:schemeClr val="dk1"/>
                </a:solidFill>
                <a:latin typeface="Baloo 2"/>
                <a:ea typeface="Baloo 2"/>
                <a:cs typeface="Baloo 2"/>
                <a:sym typeface="Baloo 2"/>
              </a:rPr>
              <a:t>Sphere</a:t>
            </a:r>
            <a:endParaRPr/>
          </a:p>
        </p:txBody>
      </p:sp>
      <p:sp>
        <p:nvSpPr>
          <p:cNvPr id="412" name="Google Shape;412;p10"/>
          <p:cNvSpPr txBox="1"/>
          <p:nvPr/>
        </p:nvSpPr>
        <p:spPr>
          <a:xfrm>
            <a:off x="4777776" y="2204963"/>
            <a:ext cx="813823" cy="467246"/>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400"/>
              <a:buFont typeface="Changa Light"/>
              <a:buNone/>
            </a:pPr>
            <a:r>
              <a:rPr b="0" i="0" lang="en-US" sz="1400" u="none" cap="none" strike="noStrike">
                <a:solidFill>
                  <a:schemeClr val="dk1"/>
                </a:solidFill>
                <a:latin typeface="Baloo 2"/>
                <a:ea typeface="Baloo 2"/>
                <a:cs typeface="Baloo 2"/>
                <a:sym typeface="Baloo 2"/>
              </a:rPr>
              <a:t>Cone</a:t>
            </a:r>
            <a:endParaRPr/>
          </a:p>
        </p:txBody>
      </p:sp>
      <p:sp>
        <p:nvSpPr>
          <p:cNvPr id="413" name="Google Shape;413;p10"/>
          <p:cNvSpPr txBox="1"/>
          <p:nvPr/>
        </p:nvSpPr>
        <p:spPr>
          <a:xfrm>
            <a:off x="6029951" y="2210380"/>
            <a:ext cx="924937" cy="467246"/>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400"/>
              <a:buFont typeface="Changa Light"/>
              <a:buNone/>
            </a:pPr>
            <a:r>
              <a:rPr b="0" i="0" lang="en-US" sz="1400" u="none" cap="none" strike="noStrike">
                <a:solidFill>
                  <a:schemeClr val="dk1"/>
                </a:solidFill>
                <a:latin typeface="Baloo 2"/>
                <a:ea typeface="Baloo 2"/>
                <a:cs typeface="Baloo 2"/>
                <a:sym typeface="Baloo 2"/>
              </a:rPr>
              <a:t>Cylinder</a:t>
            </a:r>
            <a:endParaRPr/>
          </a:p>
        </p:txBody>
      </p:sp>
      <p:grpSp>
        <p:nvGrpSpPr>
          <p:cNvPr id="414" name="Google Shape;414;p10"/>
          <p:cNvGrpSpPr/>
          <p:nvPr/>
        </p:nvGrpSpPr>
        <p:grpSpPr>
          <a:xfrm>
            <a:off x="2255283" y="1417979"/>
            <a:ext cx="692400" cy="692400"/>
            <a:chOff x="2255283" y="1417979"/>
            <a:chExt cx="692400" cy="692400"/>
          </a:xfrm>
        </p:grpSpPr>
        <p:sp>
          <p:nvSpPr>
            <p:cNvPr id="415" name="Google Shape;415;p10"/>
            <p:cNvSpPr/>
            <p:nvPr/>
          </p:nvSpPr>
          <p:spPr>
            <a:xfrm>
              <a:off x="2255283" y="1417979"/>
              <a:ext cx="692400" cy="692400"/>
            </a:xfrm>
            <a:prstGeom prst="round2DiagRect">
              <a:avLst>
                <a:gd fmla="val 16667" name="adj1"/>
                <a:gd fmla="val 0" name="adj2"/>
              </a:avLst>
            </a:prstGeom>
            <a:solidFill>
              <a:schemeClr val="lt1"/>
            </a:solidFill>
            <a:ln>
              <a:noFill/>
            </a:ln>
            <a:effectLst>
              <a:outerShdw blurRad="100013" rotWithShape="0" algn="bl" dir="5400000" dist="19050">
                <a:schemeClr val="dk1">
                  <a:alpha val="49803"/>
                </a:scheme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hanga Light"/>
                <a:ea typeface="Changa Light"/>
                <a:cs typeface="Changa Light"/>
                <a:sym typeface="Changa Light"/>
              </a:endParaRPr>
            </a:p>
          </p:txBody>
        </p:sp>
        <p:sp>
          <p:nvSpPr>
            <p:cNvPr id="416" name="Google Shape;416;p10"/>
            <p:cNvSpPr/>
            <p:nvPr/>
          </p:nvSpPr>
          <p:spPr>
            <a:xfrm>
              <a:off x="2401885" y="1551914"/>
              <a:ext cx="371841" cy="423029"/>
            </a:xfrm>
            <a:custGeom>
              <a:rect b="b" l="l" r="r" t="t"/>
              <a:pathLst>
                <a:path extrusionOk="0" h="1347" w="1184">
                  <a:moveTo>
                    <a:pt x="19" y="1024"/>
                  </a:moveTo>
                  <a:cubicBezTo>
                    <a:pt x="75" y="1056"/>
                    <a:pt x="131" y="1089"/>
                    <a:pt x="186" y="1121"/>
                  </a:cubicBezTo>
                  <a:cubicBezTo>
                    <a:pt x="236" y="1149"/>
                    <a:pt x="285" y="1177"/>
                    <a:pt x="334" y="1205"/>
                  </a:cubicBezTo>
                  <a:cubicBezTo>
                    <a:pt x="389" y="1236"/>
                    <a:pt x="443" y="1268"/>
                    <a:pt x="496" y="1299"/>
                  </a:cubicBezTo>
                  <a:cubicBezTo>
                    <a:pt x="520" y="1313"/>
                    <a:pt x="544" y="1327"/>
                    <a:pt x="568" y="1341"/>
                  </a:cubicBezTo>
                  <a:cubicBezTo>
                    <a:pt x="571" y="1343"/>
                    <a:pt x="575" y="1345"/>
                    <a:pt x="579" y="1346"/>
                  </a:cubicBezTo>
                  <a:lnTo>
                    <a:pt x="602" y="1346"/>
                  </a:lnTo>
                  <a:lnTo>
                    <a:pt x="699" y="1291"/>
                  </a:lnTo>
                  <a:cubicBezTo>
                    <a:pt x="728" y="1274"/>
                    <a:pt x="758" y="1257"/>
                    <a:pt x="787" y="1240"/>
                  </a:cubicBezTo>
                  <a:cubicBezTo>
                    <a:pt x="816" y="1224"/>
                    <a:pt x="844" y="1207"/>
                    <a:pt x="873" y="1191"/>
                  </a:cubicBezTo>
                  <a:cubicBezTo>
                    <a:pt x="901" y="1174"/>
                    <a:pt x="930" y="1158"/>
                    <a:pt x="958" y="1142"/>
                  </a:cubicBezTo>
                  <a:cubicBezTo>
                    <a:pt x="991" y="1123"/>
                    <a:pt x="1023" y="1105"/>
                    <a:pt x="1055" y="1086"/>
                  </a:cubicBezTo>
                  <a:cubicBezTo>
                    <a:pt x="1081" y="1071"/>
                    <a:pt x="1106" y="1056"/>
                    <a:pt x="1132" y="1041"/>
                  </a:cubicBezTo>
                  <a:cubicBezTo>
                    <a:pt x="1144" y="1035"/>
                    <a:pt x="1156" y="1029"/>
                    <a:pt x="1167" y="1021"/>
                  </a:cubicBezTo>
                  <a:cubicBezTo>
                    <a:pt x="1177" y="1015"/>
                    <a:pt x="1180" y="1004"/>
                    <a:pt x="1183" y="994"/>
                  </a:cubicBezTo>
                  <a:lnTo>
                    <a:pt x="1183" y="352"/>
                  </a:lnTo>
                  <a:cubicBezTo>
                    <a:pt x="1179" y="328"/>
                    <a:pt x="1158" y="320"/>
                    <a:pt x="1140" y="310"/>
                  </a:cubicBezTo>
                  <a:cubicBezTo>
                    <a:pt x="1095" y="283"/>
                    <a:pt x="1050" y="257"/>
                    <a:pt x="1004" y="231"/>
                  </a:cubicBezTo>
                  <a:cubicBezTo>
                    <a:pt x="968" y="210"/>
                    <a:pt x="931" y="189"/>
                    <a:pt x="894" y="168"/>
                  </a:cubicBezTo>
                  <a:cubicBezTo>
                    <a:pt x="853" y="144"/>
                    <a:pt x="813" y="121"/>
                    <a:pt x="772" y="97"/>
                  </a:cubicBezTo>
                  <a:cubicBezTo>
                    <a:pt x="740" y="78"/>
                    <a:pt x="707" y="60"/>
                    <a:pt x="674" y="41"/>
                  </a:cubicBezTo>
                  <a:cubicBezTo>
                    <a:pt x="653" y="29"/>
                    <a:pt x="632" y="17"/>
                    <a:pt x="612" y="5"/>
                  </a:cubicBezTo>
                  <a:cubicBezTo>
                    <a:pt x="608" y="3"/>
                    <a:pt x="604" y="1"/>
                    <a:pt x="601" y="0"/>
                  </a:cubicBezTo>
                  <a:lnTo>
                    <a:pt x="581" y="0"/>
                  </a:lnTo>
                  <a:cubicBezTo>
                    <a:pt x="548" y="19"/>
                    <a:pt x="514" y="38"/>
                    <a:pt x="480" y="57"/>
                  </a:cubicBezTo>
                  <a:cubicBezTo>
                    <a:pt x="451" y="74"/>
                    <a:pt x="421" y="91"/>
                    <a:pt x="391" y="108"/>
                  </a:cubicBezTo>
                  <a:cubicBezTo>
                    <a:pt x="359" y="127"/>
                    <a:pt x="326" y="146"/>
                    <a:pt x="293" y="165"/>
                  </a:cubicBezTo>
                  <a:cubicBezTo>
                    <a:pt x="261" y="184"/>
                    <a:pt x="228" y="202"/>
                    <a:pt x="195" y="221"/>
                  </a:cubicBezTo>
                  <a:cubicBezTo>
                    <a:pt x="163" y="240"/>
                    <a:pt x="130" y="259"/>
                    <a:pt x="98" y="278"/>
                  </a:cubicBezTo>
                  <a:cubicBezTo>
                    <a:pt x="74" y="292"/>
                    <a:pt x="49" y="306"/>
                    <a:pt x="25" y="320"/>
                  </a:cubicBezTo>
                  <a:cubicBezTo>
                    <a:pt x="8" y="329"/>
                    <a:pt x="0" y="341"/>
                    <a:pt x="0" y="362"/>
                  </a:cubicBezTo>
                  <a:cubicBezTo>
                    <a:pt x="0" y="571"/>
                    <a:pt x="0" y="781"/>
                    <a:pt x="0" y="990"/>
                  </a:cubicBezTo>
                  <a:cubicBezTo>
                    <a:pt x="0" y="1006"/>
                    <a:pt x="6" y="1017"/>
                    <a:pt x="19" y="1024"/>
                  </a:cubicBezTo>
                  <a:moveTo>
                    <a:pt x="551" y="1237"/>
                  </a:moveTo>
                  <a:cubicBezTo>
                    <a:pt x="408" y="1154"/>
                    <a:pt x="265" y="1072"/>
                    <a:pt x="121" y="989"/>
                  </a:cubicBezTo>
                  <a:cubicBezTo>
                    <a:pt x="264" y="907"/>
                    <a:pt x="407" y="826"/>
                    <a:pt x="551" y="743"/>
                  </a:cubicBezTo>
                  <a:lnTo>
                    <a:pt x="551" y="1237"/>
                  </a:lnTo>
                  <a:moveTo>
                    <a:pt x="633" y="1236"/>
                  </a:moveTo>
                  <a:lnTo>
                    <a:pt x="633" y="744"/>
                  </a:lnTo>
                  <a:cubicBezTo>
                    <a:pt x="775" y="826"/>
                    <a:pt x="918" y="908"/>
                    <a:pt x="1061" y="989"/>
                  </a:cubicBezTo>
                  <a:cubicBezTo>
                    <a:pt x="918" y="1072"/>
                    <a:pt x="776" y="1153"/>
                    <a:pt x="633" y="1236"/>
                  </a:cubicBezTo>
                  <a:moveTo>
                    <a:pt x="1102" y="919"/>
                  </a:moveTo>
                  <a:cubicBezTo>
                    <a:pt x="959" y="837"/>
                    <a:pt x="816" y="756"/>
                    <a:pt x="673" y="674"/>
                  </a:cubicBezTo>
                  <a:cubicBezTo>
                    <a:pt x="816" y="591"/>
                    <a:pt x="958" y="510"/>
                    <a:pt x="1102" y="428"/>
                  </a:cubicBezTo>
                  <a:lnTo>
                    <a:pt x="1102" y="919"/>
                  </a:lnTo>
                  <a:moveTo>
                    <a:pt x="166" y="332"/>
                  </a:moveTo>
                  <a:cubicBezTo>
                    <a:pt x="195" y="315"/>
                    <a:pt x="224" y="298"/>
                    <a:pt x="253" y="281"/>
                  </a:cubicBezTo>
                  <a:cubicBezTo>
                    <a:pt x="278" y="267"/>
                    <a:pt x="304" y="253"/>
                    <a:pt x="329" y="238"/>
                  </a:cubicBezTo>
                  <a:cubicBezTo>
                    <a:pt x="357" y="222"/>
                    <a:pt x="386" y="206"/>
                    <a:pt x="414" y="189"/>
                  </a:cubicBezTo>
                  <a:cubicBezTo>
                    <a:pt x="440" y="174"/>
                    <a:pt x="465" y="160"/>
                    <a:pt x="491" y="145"/>
                  </a:cubicBezTo>
                  <a:cubicBezTo>
                    <a:pt x="519" y="128"/>
                    <a:pt x="548" y="112"/>
                    <a:pt x="576" y="96"/>
                  </a:cubicBezTo>
                  <a:cubicBezTo>
                    <a:pt x="580" y="93"/>
                    <a:pt x="584" y="91"/>
                    <a:pt x="589" y="89"/>
                  </a:cubicBezTo>
                  <a:cubicBezTo>
                    <a:pt x="590" y="88"/>
                    <a:pt x="593" y="88"/>
                    <a:pt x="595" y="89"/>
                  </a:cubicBezTo>
                  <a:cubicBezTo>
                    <a:pt x="637" y="113"/>
                    <a:pt x="679" y="138"/>
                    <a:pt x="721" y="162"/>
                  </a:cubicBezTo>
                  <a:cubicBezTo>
                    <a:pt x="760" y="185"/>
                    <a:pt x="799" y="208"/>
                    <a:pt x="839" y="230"/>
                  </a:cubicBezTo>
                  <a:cubicBezTo>
                    <a:pt x="868" y="248"/>
                    <a:pt x="898" y="264"/>
                    <a:pt x="929" y="282"/>
                  </a:cubicBezTo>
                  <a:cubicBezTo>
                    <a:pt x="961" y="300"/>
                    <a:pt x="993" y="319"/>
                    <a:pt x="1025" y="338"/>
                  </a:cubicBezTo>
                  <a:cubicBezTo>
                    <a:pt x="1037" y="344"/>
                    <a:pt x="1048" y="351"/>
                    <a:pt x="1061" y="358"/>
                  </a:cubicBezTo>
                  <a:cubicBezTo>
                    <a:pt x="1024" y="379"/>
                    <a:pt x="988" y="400"/>
                    <a:pt x="952" y="420"/>
                  </a:cubicBezTo>
                  <a:cubicBezTo>
                    <a:pt x="926" y="436"/>
                    <a:pt x="899" y="450"/>
                    <a:pt x="873" y="465"/>
                  </a:cubicBezTo>
                  <a:cubicBezTo>
                    <a:pt x="842" y="483"/>
                    <a:pt x="811" y="501"/>
                    <a:pt x="780" y="519"/>
                  </a:cubicBezTo>
                  <a:cubicBezTo>
                    <a:pt x="754" y="534"/>
                    <a:pt x="728" y="549"/>
                    <a:pt x="701" y="564"/>
                  </a:cubicBezTo>
                  <a:cubicBezTo>
                    <a:pt x="670" y="582"/>
                    <a:pt x="639" y="600"/>
                    <a:pt x="608" y="618"/>
                  </a:cubicBezTo>
                  <a:cubicBezTo>
                    <a:pt x="603" y="620"/>
                    <a:pt x="599" y="623"/>
                    <a:pt x="594" y="625"/>
                  </a:cubicBezTo>
                  <a:cubicBezTo>
                    <a:pt x="593" y="626"/>
                    <a:pt x="590" y="626"/>
                    <a:pt x="589" y="625"/>
                  </a:cubicBezTo>
                  <a:cubicBezTo>
                    <a:pt x="560" y="609"/>
                    <a:pt x="531" y="592"/>
                    <a:pt x="502" y="576"/>
                  </a:cubicBezTo>
                  <a:lnTo>
                    <a:pt x="436" y="537"/>
                  </a:lnTo>
                  <a:cubicBezTo>
                    <a:pt x="404" y="520"/>
                    <a:pt x="373" y="501"/>
                    <a:pt x="341" y="484"/>
                  </a:cubicBezTo>
                  <a:cubicBezTo>
                    <a:pt x="311" y="466"/>
                    <a:pt x="280" y="449"/>
                    <a:pt x="249" y="431"/>
                  </a:cubicBezTo>
                  <a:cubicBezTo>
                    <a:pt x="218" y="414"/>
                    <a:pt x="188" y="396"/>
                    <a:pt x="157" y="378"/>
                  </a:cubicBezTo>
                  <a:cubicBezTo>
                    <a:pt x="145" y="371"/>
                    <a:pt x="134" y="365"/>
                    <a:pt x="121" y="358"/>
                  </a:cubicBezTo>
                  <a:cubicBezTo>
                    <a:pt x="136" y="349"/>
                    <a:pt x="151" y="341"/>
                    <a:pt x="166" y="332"/>
                  </a:cubicBezTo>
                  <a:moveTo>
                    <a:pt x="80" y="428"/>
                  </a:moveTo>
                  <a:cubicBezTo>
                    <a:pt x="223" y="510"/>
                    <a:pt x="366" y="592"/>
                    <a:pt x="509" y="674"/>
                  </a:cubicBezTo>
                  <a:cubicBezTo>
                    <a:pt x="366" y="756"/>
                    <a:pt x="223" y="837"/>
                    <a:pt x="80" y="919"/>
                  </a:cubicBezTo>
                  <a:lnTo>
                    <a:pt x="80" y="428"/>
                  </a:lnTo>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17" name="Google Shape;417;p10"/>
          <p:cNvGrpSpPr/>
          <p:nvPr/>
        </p:nvGrpSpPr>
        <p:grpSpPr>
          <a:xfrm>
            <a:off x="3547930" y="1417229"/>
            <a:ext cx="692400" cy="692400"/>
            <a:chOff x="3547930" y="1417229"/>
            <a:chExt cx="692400" cy="692400"/>
          </a:xfrm>
        </p:grpSpPr>
        <p:sp>
          <p:nvSpPr>
            <p:cNvPr id="418" name="Google Shape;418;p10"/>
            <p:cNvSpPr/>
            <p:nvPr/>
          </p:nvSpPr>
          <p:spPr>
            <a:xfrm>
              <a:off x="3547930" y="1417229"/>
              <a:ext cx="692400" cy="692400"/>
            </a:xfrm>
            <a:prstGeom prst="round2DiagRect">
              <a:avLst>
                <a:gd fmla="val 16667" name="adj1"/>
                <a:gd fmla="val 0" name="adj2"/>
              </a:avLst>
            </a:prstGeom>
            <a:solidFill>
              <a:schemeClr val="lt1"/>
            </a:solidFill>
            <a:ln>
              <a:noFill/>
            </a:ln>
            <a:effectLst>
              <a:outerShdw blurRad="100013" rotWithShape="0" algn="bl" dir="5400000" dist="19050">
                <a:schemeClr val="dk1">
                  <a:alpha val="49803"/>
                </a:scheme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hanga Light"/>
                <a:ea typeface="Changa Light"/>
                <a:cs typeface="Changa Light"/>
                <a:sym typeface="Changa Light"/>
              </a:endParaRPr>
            </a:p>
          </p:txBody>
        </p:sp>
        <p:sp>
          <p:nvSpPr>
            <p:cNvPr id="419" name="Google Shape;419;p10"/>
            <p:cNvSpPr/>
            <p:nvPr/>
          </p:nvSpPr>
          <p:spPr>
            <a:xfrm>
              <a:off x="3682614" y="1551913"/>
              <a:ext cx="423032" cy="423029"/>
            </a:xfrm>
            <a:custGeom>
              <a:rect b="b" l="l" r="r" t="t"/>
              <a:pathLst>
                <a:path extrusionOk="0" h="1347" w="1347">
                  <a:moveTo>
                    <a:pt x="1331" y="523"/>
                  </a:moveTo>
                  <a:cubicBezTo>
                    <a:pt x="1319" y="468"/>
                    <a:pt x="1299" y="415"/>
                    <a:pt x="1273" y="365"/>
                  </a:cubicBezTo>
                  <a:cubicBezTo>
                    <a:pt x="1253" y="326"/>
                    <a:pt x="1230" y="288"/>
                    <a:pt x="1201" y="254"/>
                  </a:cubicBezTo>
                  <a:cubicBezTo>
                    <a:pt x="1182" y="232"/>
                    <a:pt x="1164" y="210"/>
                    <a:pt x="1143" y="190"/>
                  </a:cubicBezTo>
                  <a:cubicBezTo>
                    <a:pt x="1105" y="153"/>
                    <a:pt x="1062" y="120"/>
                    <a:pt x="1016" y="93"/>
                  </a:cubicBezTo>
                  <a:cubicBezTo>
                    <a:pt x="972" y="68"/>
                    <a:pt x="926" y="47"/>
                    <a:pt x="878" y="32"/>
                  </a:cubicBezTo>
                  <a:cubicBezTo>
                    <a:pt x="842" y="20"/>
                    <a:pt x="806" y="11"/>
                    <a:pt x="769" y="7"/>
                  </a:cubicBezTo>
                  <a:cubicBezTo>
                    <a:pt x="750" y="5"/>
                    <a:pt x="730" y="4"/>
                    <a:pt x="711" y="2"/>
                  </a:cubicBezTo>
                  <a:cubicBezTo>
                    <a:pt x="710" y="1"/>
                    <a:pt x="708" y="1"/>
                    <a:pt x="707" y="0"/>
                  </a:cubicBezTo>
                  <a:lnTo>
                    <a:pt x="640" y="0"/>
                  </a:lnTo>
                  <a:cubicBezTo>
                    <a:pt x="638" y="0"/>
                    <a:pt x="636" y="1"/>
                    <a:pt x="634" y="2"/>
                  </a:cubicBezTo>
                  <a:cubicBezTo>
                    <a:pt x="606" y="5"/>
                    <a:pt x="577" y="7"/>
                    <a:pt x="549" y="12"/>
                  </a:cubicBezTo>
                  <a:cubicBezTo>
                    <a:pt x="519" y="18"/>
                    <a:pt x="488" y="26"/>
                    <a:pt x="458" y="35"/>
                  </a:cubicBezTo>
                  <a:cubicBezTo>
                    <a:pt x="399" y="54"/>
                    <a:pt x="344" y="83"/>
                    <a:pt x="292" y="118"/>
                  </a:cubicBezTo>
                  <a:cubicBezTo>
                    <a:pt x="248" y="148"/>
                    <a:pt x="208" y="184"/>
                    <a:pt x="173" y="223"/>
                  </a:cubicBezTo>
                  <a:cubicBezTo>
                    <a:pt x="139" y="261"/>
                    <a:pt x="110" y="301"/>
                    <a:pt x="85" y="345"/>
                  </a:cubicBezTo>
                  <a:cubicBezTo>
                    <a:pt x="63" y="387"/>
                    <a:pt x="44" y="429"/>
                    <a:pt x="30" y="474"/>
                  </a:cubicBezTo>
                  <a:cubicBezTo>
                    <a:pt x="20" y="507"/>
                    <a:pt x="11" y="541"/>
                    <a:pt x="7" y="576"/>
                  </a:cubicBezTo>
                  <a:cubicBezTo>
                    <a:pt x="5" y="594"/>
                    <a:pt x="4" y="612"/>
                    <a:pt x="2" y="630"/>
                  </a:cubicBezTo>
                  <a:cubicBezTo>
                    <a:pt x="2" y="631"/>
                    <a:pt x="1" y="632"/>
                    <a:pt x="0" y="633"/>
                  </a:cubicBezTo>
                  <a:lnTo>
                    <a:pt x="0" y="713"/>
                  </a:lnTo>
                  <a:cubicBezTo>
                    <a:pt x="1" y="714"/>
                    <a:pt x="2" y="716"/>
                    <a:pt x="2" y="718"/>
                  </a:cubicBezTo>
                  <a:cubicBezTo>
                    <a:pt x="4" y="758"/>
                    <a:pt x="10" y="798"/>
                    <a:pt x="20" y="837"/>
                  </a:cubicBezTo>
                  <a:cubicBezTo>
                    <a:pt x="33" y="888"/>
                    <a:pt x="51" y="937"/>
                    <a:pt x="76" y="983"/>
                  </a:cubicBezTo>
                  <a:cubicBezTo>
                    <a:pt x="96" y="1020"/>
                    <a:pt x="117" y="1056"/>
                    <a:pt x="145" y="1088"/>
                  </a:cubicBezTo>
                  <a:cubicBezTo>
                    <a:pt x="166" y="1113"/>
                    <a:pt x="187" y="1138"/>
                    <a:pt x="211" y="1161"/>
                  </a:cubicBezTo>
                  <a:cubicBezTo>
                    <a:pt x="235" y="1184"/>
                    <a:pt x="262" y="1204"/>
                    <a:pt x="289" y="1224"/>
                  </a:cubicBezTo>
                  <a:cubicBezTo>
                    <a:pt x="320" y="1248"/>
                    <a:pt x="355" y="1266"/>
                    <a:pt x="391" y="1283"/>
                  </a:cubicBezTo>
                  <a:cubicBezTo>
                    <a:pt x="426" y="1300"/>
                    <a:pt x="463" y="1314"/>
                    <a:pt x="502" y="1323"/>
                  </a:cubicBezTo>
                  <a:cubicBezTo>
                    <a:pt x="530" y="1330"/>
                    <a:pt x="560" y="1336"/>
                    <a:pt x="589" y="1340"/>
                  </a:cubicBezTo>
                  <a:cubicBezTo>
                    <a:pt x="611" y="1344"/>
                    <a:pt x="634" y="1343"/>
                    <a:pt x="656" y="1345"/>
                  </a:cubicBezTo>
                  <a:cubicBezTo>
                    <a:pt x="658" y="1345"/>
                    <a:pt x="660" y="1346"/>
                    <a:pt x="663" y="1346"/>
                  </a:cubicBezTo>
                  <a:lnTo>
                    <a:pt x="684" y="1346"/>
                  </a:lnTo>
                  <a:cubicBezTo>
                    <a:pt x="686" y="1346"/>
                    <a:pt x="688" y="1345"/>
                    <a:pt x="690" y="1345"/>
                  </a:cubicBezTo>
                  <a:cubicBezTo>
                    <a:pt x="725" y="1345"/>
                    <a:pt x="760" y="1340"/>
                    <a:pt x="795" y="1334"/>
                  </a:cubicBezTo>
                  <a:cubicBezTo>
                    <a:pt x="846" y="1325"/>
                    <a:pt x="895" y="1310"/>
                    <a:pt x="942" y="1289"/>
                  </a:cubicBezTo>
                  <a:cubicBezTo>
                    <a:pt x="996" y="1266"/>
                    <a:pt x="1046" y="1237"/>
                    <a:pt x="1091" y="1200"/>
                  </a:cubicBezTo>
                  <a:cubicBezTo>
                    <a:pt x="1120" y="1177"/>
                    <a:pt x="1147" y="1151"/>
                    <a:pt x="1172" y="1124"/>
                  </a:cubicBezTo>
                  <a:cubicBezTo>
                    <a:pt x="1207" y="1087"/>
                    <a:pt x="1237" y="1045"/>
                    <a:pt x="1261" y="1001"/>
                  </a:cubicBezTo>
                  <a:cubicBezTo>
                    <a:pt x="1285" y="958"/>
                    <a:pt x="1305" y="914"/>
                    <a:pt x="1318" y="867"/>
                  </a:cubicBezTo>
                  <a:cubicBezTo>
                    <a:pt x="1326" y="836"/>
                    <a:pt x="1333" y="804"/>
                    <a:pt x="1339" y="772"/>
                  </a:cubicBezTo>
                  <a:cubicBezTo>
                    <a:pt x="1342" y="756"/>
                    <a:pt x="1343" y="739"/>
                    <a:pt x="1345" y="722"/>
                  </a:cubicBezTo>
                  <a:cubicBezTo>
                    <a:pt x="1345" y="721"/>
                    <a:pt x="1346" y="720"/>
                    <a:pt x="1346" y="720"/>
                  </a:cubicBezTo>
                  <a:lnTo>
                    <a:pt x="1346" y="626"/>
                  </a:lnTo>
                  <a:cubicBezTo>
                    <a:pt x="1345" y="618"/>
                    <a:pt x="1344" y="610"/>
                    <a:pt x="1343" y="601"/>
                  </a:cubicBezTo>
                  <a:cubicBezTo>
                    <a:pt x="1340" y="575"/>
                    <a:pt x="1336" y="549"/>
                    <a:pt x="1331" y="523"/>
                  </a:cubicBezTo>
                  <a:moveTo>
                    <a:pt x="714" y="86"/>
                  </a:moveTo>
                  <a:cubicBezTo>
                    <a:pt x="714" y="85"/>
                    <a:pt x="715" y="84"/>
                    <a:pt x="715" y="83"/>
                  </a:cubicBezTo>
                  <a:cubicBezTo>
                    <a:pt x="970" y="95"/>
                    <a:pt x="1191" y="292"/>
                    <a:pt x="1246" y="521"/>
                  </a:cubicBezTo>
                  <a:cubicBezTo>
                    <a:pt x="1238" y="517"/>
                    <a:pt x="1231" y="512"/>
                    <a:pt x="1223" y="509"/>
                  </a:cubicBezTo>
                  <a:cubicBezTo>
                    <a:pt x="1194" y="494"/>
                    <a:pt x="1164" y="479"/>
                    <a:pt x="1133" y="468"/>
                  </a:cubicBezTo>
                  <a:cubicBezTo>
                    <a:pt x="1092" y="453"/>
                    <a:pt x="1049" y="441"/>
                    <a:pt x="1005" y="430"/>
                  </a:cubicBezTo>
                  <a:cubicBezTo>
                    <a:pt x="975" y="423"/>
                    <a:pt x="944" y="418"/>
                    <a:pt x="913" y="414"/>
                  </a:cubicBezTo>
                  <a:cubicBezTo>
                    <a:pt x="889" y="410"/>
                    <a:pt x="864" y="407"/>
                    <a:pt x="840" y="405"/>
                  </a:cubicBezTo>
                  <a:cubicBezTo>
                    <a:pt x="816" y="402"/>
                    <a:pt x="792" y="401"/>
                    <a:pt x="769" y="400"/>
                  </a:cubicBezTo>
                  <a:cubicBezTo>
                    <a:pt x="753" y="399"/>
                    <a:pt x="738" y="398"/>
                    <a:pt x="722" y="398"/>
                  </a:cubicBezTo>
                  <a:cubicBezTo>
                    <a:pt x="717" y="398"/>
                    <a:pt x="714" y="397"/>
                    <a:pt x="714" y="390"/>
                  </a:cubicBezTo>
                  <a:cubicBezTo>
                    <a:pt x="714" y="289"/>
                    <a:pt x="714" y="188"/>
                    <a:pt x="714" y="86"/>
                  </a:cubicBezTo>
                  <a:moveTo>
                    <a:pt x="281" y="230"/>
                  </a:moveTo>
                  <a:cubicBezTo>
                    <a:pt x="381" y="142"/>
                    <a:pt x="498" y="92"/>
                    <a:pt x="633" y="82"/>
                  </a:cubicBezTo>
                  <a:lnTo>
                    <a:pt x="633" y="92"/>
                  </a:lnTo>
                  <a:cubicBezTo>
                    <a:pt x="633" y="190"/>
                    <a:pt x="633" y="289"/>
                    <a:pt x="634" y="387"/>
                  </a:cubicBezTo>
                  <a:cubicBezTo>
                    <a:pt x="634" y="396"/>
                    <a:pt x="631" y="398"/>
                    <a:pt x="622" y="398"/>
                  </a:cubicBezTo>
                  <a:cubicBezTo>
                    <a:pt x="601" y="398"/>
                    <a:pt x="581" y="398"/>
                    <a:pt x="561" y="400"/>
                  </a:cubicBezTo>
                  <a:cubicBezTo>
                    <a:pt x="523" y="403"/>
                    <a:pt x="486" y="408"/>
                    <a:pt x="449" y="412"/>
                  </a:cubicBezTo>
                  <a:cubicBezTo>
                    <a:pt x="397" y="418"/>
                    <a:pt x="345" y="428"/>
                    <a:pt x="295" y="442"/>
                  </a:cubicBezTo>
                  <a:cubicBezTo>
                    <a:pt x="258" y="453"/>
                    <a:pt x="222" y="465"/>
                    <a:pt x="186" y="479"/>
                  </a:cubicBezTo>
                  <a:cubicBezTo>
                    <a:pt x="157" y="491"/>
                    <a:pt x="129" y="506"/>
                    <a:pt x="101" y="520"/>
                  </a:cubicBezTo>
                  <a:cubicBezTo>
                    <a:pt x="132" y="406"/>
                    <a:pt x="192" y="309"/>
                    <a:pt x="281" y="230"/>
                  </a:cubicBezTo>
                  <a:moveTo>
                    <a:pt x="1157" y="1016"/>
                  </a:moveTo>
                  <a:cubicBezTo>
                    <a:pt x="1066" y="1141"/>
                    <a:pt x="945" y="1222"/>
                    <a:pt x="794" y="1253"/>
                  </a:cubicBezTo>
                  <a:cubicBezTo>
                    <a:pt x="460" y="1320"/>
                    <a:pt x="174" y="1103"/>
                    <a:pt x="101" y="825"/>
                  </a:cubicBezTo>
                  <a:cubicBezTo>
                    <a:pt x="120" y="834"/>
                    <a:pt x="138" y="844"/>
                    <a:pt x="156" y="854"/>
                  </a:cubicBezTo>
                  <a:cubicBezTo>
                    <a:pt x="201" y="876"/>
                    <a:pt x="249" y="892"/>
                    <a:pt x="298" y="904"/>
                  </a:cubicBezTo>
                  <a:cubicBezTo>
                    <a:pt x="326" y="912"/>
                    <a:pt x="353" y="918"/>
                    <a:pt x="381" y="923"/>
                  </a:cubicBezTo>
                  <a:cubicBezTo>
                    <a:pt x="405" y="928"/>
                    <a:pt x="429" y="931"/>
                    <a:pt x="454" y="934"/>
                  </a:cubicBezTo>
                  <a:cubicBezTo>
                    <a:pt x="482" y="938"/>
                    <a:pt x="510" y="941"/>
                    <a:pt x="538" y="943"/>
                  </a:cubicBezTo>
                  <a:cubicBezTo>
                    <a:pt x="557" y="945"/>
                    <a:pt x="575" y="946"/>
                    <a:pt x="593" y="947"/>
                  </a:cubicBezTo>
                  <a:cubicBezTo>
                    <a:pt x="641" y="948"/>
                    <a:pt x="688" y="949"/>
                    <a:pt x="735" y="948"/>
                  </a:cubicBezTo>
                  <a:cubicBezTo>
                    <a:pt x="766" y="948"/>
                    <a:pt x="795" y="946"/>
                    <a:pt x="825" y="943"/>
                  </a:cubicBezTo>
                  <a:cubicBezTo>
                    <a:pt x="851" y="941"/>
                    <a:pt x="876" y="938"/>
                    <a:pt x="902" y="934"/>
                  </a:cubicBezTo>
                  <a:cubicBezTo>
                    <a:pt x="933" y="930"/>
                    <a:pt x="963" y="925"/>
                    <a:pt x="993" y="918"/>
                  </a:cubicBezTo>
                  <a:cubicBezTo>
                    <a:pt x="1034" y="909"/>
                    <a:pt x="1075" y="898"/>
                    <a:pt x="1115" y="885"/>
                  </a:cubicBezTo>
                  <a:cubicBezTo>
                    <a:pt x="1160" y="871"/>
                    <a:pt x="1203" y="852"/>
                    <a:pt x="1243" y="826"/>
                  </a:cubicBezTo>
                  <a:cubicBezTo>
                    <a:pt x="1243" y="825"/>
                    <a:pt x="1245" y="825"/>
                    <a:pt x="1247" y="824"/>
                  </a:cubicBezTo>
                  <a:cubicBezTo>
                    <a:pt x="1229" y="894"/>
                    <a:pt x="1199" y="958"/>
                    <a:pt x="1157" y="1016"/>
                  </a:cubicBezTo>
                  <a:moveTo>
                    <a:pt x="1251" y="713"/>
                  </a:moveTo>
                  <a:cubicBezTo>
                    <a:pt x="1235" y="734"/>
                    <a:pt x="1213" y="749"/>
                    <a:pt x="1191" y="763"/>
                  </a:cubicBezTo>
                  <a:cubicBezTo>
                    <a:pt x="1133" y="797"/>
                    <a:pt x="1070" y="817"/>
                    <a:pt x="1005" y="832"/>
                  </a:cubicBezTo>
                  <a:cubicBezTo>
                    <a:pt x="970" y="841"/>
                    <a:pt x="934" y="847"/>
                    <a:pt x="899" y="853"/>
                  </a:cubicBezTo>
                  <a:cubicBezTo>
                    <a:pt x="877" y="857"/>
                    <a:pt x="855" y="859"/>
                    <a:pt x="833" y="861"/>
                  </a:cubicBezTo>
                  <a:cubicBezTo>
                    <a:pt x="790" y="863"/>
                    <a:pt x="748" y="865"/>
                    <a:pt x="705" y="868"/>
                  </a:cubicBezTo>
                  <a:cubicBezTo>
                    <a:pt x="689" y="869"/>
                    <a:pt x="673" y="870"/>
                    <a:pt x="657" y="869"/>
                  </a:cubicBezTo>
                  <a:cubicBezTo>
                    <a:pt x="627" y="869"/>
                    <a:pt x="597" y="868"/>
                    <a:pt x="567" y="866"/>
                  </a:cubicBezTo>
                  <a:cubicBezTo>
                    <a:pt x="537" y="864"/>
                    <a:pt x="506" y="861"/>
                    <a:pt x="476" y="857"/>
                  </a:cubicBezTo>
                  <a:cubicBezTo>
                    <a:pt x="412" y="848"/>
                    <a:pt x="349" y="837"/>
                    <a:pt x="288" y="818"/>
                  </a:cubicBezTo>
                  <a:cubicBezTo>
                    <a:pt x="247" y="805"/>
                    <a:pt x="208" y="791"/>
                    <a:pt x="171" y="771"/>
                  </a:cubicBezTo>
                  <a:cubicBezTo>
                    <a:pt x="148" y="758"/>
                    <a:pt x="125" y="744"/>
                    <a:pt x="108" y="725"/>
                  </a:cubicBezTo>
                  <a:cubicBezTo>
                    <a:pt x="98" y="715"/>
                    <a:pt x="90" y="702"/>
                    <a:pt x="84" y="689"/>
                  </a:cubicBezTo>
                  <a:cubicBezTo>
                    <a:pt x="76" y="669"/>
                    <a:pt x="84" y="651"/>
                    <a:pt x="96" y="634"/>
                  </a:cubicBezTo>
                  <a:cubicBezTo>
                    <a:pt x="114" y="611"/>
                    <a:pt x="137" y="595"/>
                    <a:pt x="162" y="580"/>
                  </a:cubicBezTo>
                  <a:cubicBezTo>
                    <a:pt x="201" y="558"/>
                    <a:pt x="242" y="543"/>
                    <a:pt x="283" y="529"/>
                  </a:cubicBezTo>
                  <a:cubicBezTo>
                    <a:pt x="324" y="517"/>
                    <a:pt x="366" y="507"/>
                    <a:pt x="408" y="500"/>
                  </a:cubicBezTo>
                  <a:cubicBezTo>
                    <a:pt x="433" y="496"/>
                    <a:pt x="459" y="491"/>
                    <a:pt x="484" y="488"/>
                  </a:cubicBezTo>
                  <a:cubicBezTo>
                    <a:pt x="505" y="485"/>
                    <a:pt x="526" y="484"/>
                    <a:pt x="547" y="482"/>
                  </a:cubicBezTo>
                  <a:cubicBezTo>
                    <a:pt x="573" y="481"/>
                    <a:pt x="598" y="479"/>
                    <a:pt x="624" y="477"/>
                  </a:cubicBezTo>
                  <a:cubicBezTo>
                    <a:pt x="627" y="477"/>
                    <a:pt x="630" y="477"/>
                    <a:pt x="633" y="477"/>
                  </a:cubicBezTo>
                  <a:lnTo>
                    <a:pt x="633" y="487"/>
                  </a:lnTo>
                  <a:cubicBezTo>
                    <a:pt x="633" y="549"/>
                    <a:pt x="633" y="610"/>
                    <a:pt x="633" y="672"/>
                  </a:cubicBezTo>
                  <a:cubicBezTo>
                    <a:pt x="633" y="693"/>
                    <a:pt x="646" y="708"/>
                    <a:pt x="665" y="713"/>
                  </a:cubicBezTo>
                  <a:cubicBezTo>
                    <a:pt x="683" y="717"/>
                    <a:pt x="703" y="707"/>
                    <a:pt x="711" y="690"/>
                  </a:cubicBezTo>
                  <a:cubicBezTo>
                    <a:pt x="713" y="685"/>
                    <a:pt x="714" y="678"/>
                    <a:pt x="714" y="673"/>
                  </a:cubicBezTo>
                  <a:cubicBezTo>
                    <a:pt x="714" y="611"/>
                    <a:pt x="714" y="550"/>
                    <a:pt x="714" y="488"/>
                  </a:cubicBezTo>
                  <a:lnTo>
                    <a:pt x="714" y="477"/>
                  </a:lnTo>
                  <a:cubicBezTo>
                    <a:pt x="724" y="478"/>
                    <a:pt x="734" y="478"/>
                    <a:pt x="743" y="479"/>
                  </a:cubicBezTo>
                  <a:cubicBezTo>
                    <a:pt x="775" y="481"/>
                    <a:pt x="807" y="483"/>
                    <a:pt x="839" y="486"/>
                  </a:cubicBezTo>
                  <a:cubicBezTo>
                    <a:pt x="864" y="488"/>
                    <a:pt x="890" y="490"/>
                    <a:pt x="915" y="495"/>
                  </a:cubicBezTo>
                  <a:cubicBezTo>
                    <a:pt x="956" y="503"/>
                    <a:pt x="998" y="512"/>
                    <a:pt x="1040" y="523"/>
                  </a:cubicBezTo>
                  <a:cubicBezTo>
                    <a:pt x="1087" y="534"/>
                    <a:pt x="1133" y="552"/>
                    <a:pt x="1176" y="575"/>
                  </a:cubicBezTo>
                  <a:cubicBezTo>
                    <a:pt x="1204" y="589"/>
                    <a:pt x="1228" y="607"/>
                    <a:pt x="1249" y="630"/>
                  </a:cubicBezTo>
                  <a:cubicBezTo>
                    <a:pt x="1260" y="642"/>
                    <a:pt x="1267" y="656"/>
                    <a:pt x="1267" y="672"/>
                  </a:cubicBezTo>
                  <a:cubicBezTo>
                    <a:pt x="1268" y="687"/>
                    <a:pt x="1261" y="700"/>
                    <a:pt x="1251" y="713"/>
                  </a:cubicBezTo>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20" name="Google Shape;420;p10"/>
          <p:cNvGrpSpPr/>
          <p:nvPr/>
        </p:nvGrpSpPr>
        <p:grpSpPr>
          <a:xfrm>
            <a:off x="4840577" y="1417229"/>
            <a:ext cx="692400" cy="692400"/>
            <a:chOff x="4840577" y="1417229"/>
            <a:chExt cx="692400" cy="692400"/>
          </a:xfrm>
        </p:grpSpPr>
        <p:sp>
          <p:nvSpPr>
            <p:cNvPr id="421" name="Google Shape;421;p10"/>
            <p:cNvSpPr/>
            <p:nvPr/>
          </p:nvSpPr>
          <p:spPr>
            <a:xfrm>
              <a:off x="4840577" y="1417229"/>
              <a:ext cx="692400" cy="692400"/>
            </a:xfrm>
            <a:prstGeom prst="round2DiagRect">
              <a:avLst>
                <a:gd fmla="val 16667" name="adj1"/>
                <a:gd fmla="val 0" name="adj2"/>
              </a:avLst>
            </a:prstGeom>
            <a:solidFill>
              <a:schemeClr val="lt1"/>
            </a:solidFill>
            <a:ln>
              <a:noFill/>
            </a:ln>
            <a:effectLst>
              <a:outerShdw blurRad="100013" rotWithShape="0" algn="bl" dir="5400000" dist="19050">
                <a:schemeClr val="dk1">
                  <a:alpha val="49803"/>
                </a:scheme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hanga Light"/>
                <a:ea typeface="Changa Light"/>
                <a:cs typeface="Changa Light"/>
                <a:sym typeface="Changa Light"/>
              </a:endParaRPr>
            </a:p>
          </p:txBody>
        </p:sp>
        <p:sp>
          <p:nvSpPr>
            <p:cNvPr id="422" name="Google Shape;422;p10"/>
            <p:cNvSpPr/>
            <p:nvPr/>
          </p:nvSpPr>
          <p:spPr>
            <a:xfrm flipH="1" rot="10800000">
              <a:off x="4983842" y="1536769"/>
              <a:ext cx="423346" cy="423029"/>
            </a:xfrm>
            <a:custGeom>
              <a:rect b="b" l="l" r="r" t="t"/>
              <a:pathLst>
                <a:path extrusionOk="0" h="1347" w="1348">
                  <a:moveTo>
                    <a:pt x="1310" y="183"/>
                  </a:moveTo>
                  <a:cubicBezTo>
                    <a:pt x="1277" y="142"/>
                    <a:pt x="1233" y="115"/>
                    <a:pt x="1186" y="93"/>
                  </a:cubicBezTo>
                  <a:cubicBezTo>
                    <a:pt x="1132" y="68"/>
                    <a:pt x="1075" y="50"/>
                    <a:pt x="1017" y="37"/>
                  </a:cubicBezTo>
                  <a:cubicBezTo>
                    <a:pt x="985" y="30"/>
                    <a:pt x="953" y="23"/>
                    <a:pt x="920" y="18"/>
                  </a:cubicBezTo>
                  <a:cubicBezTo>
                    <a:pt x="895" y="14"/>
                    <a:pt x="869" y="11"/>
                    <a:pt x="843" y="9"/>
                  </a:cubicBezTo>
                  <a:cubicBezTo>
                    <a:pt x="819" y="7"/>
                    <a:pt x="795" y="5"/>
                    <a:pt x="772" y="4"/>
                  </a:cubicBezTo>
                  <a:cubicBezTo>
                    <a:pt x="760" y="3"/>
                    <a:pt x="747" y="2"/>
                    <a:pt x="735" y="2"/>
                  </a:cubicBezTo>
                  <a:cubicBezTo>
                    <a:pt x="732" y="1"/>
                    <a:pt x="730" y="1"/>
                    <a:pt x="727" y="0"/>
                  </a:cubicBezTo>
                  <a:lnTo>
                    <a:pt x="620" y="0"/>
                  </a:lnTo>
                  <a:cubicBezTo>
                    <a:pt x="618" y="0"/>
                    <a:pt x="617" y="1"/>
                    <a:pt x="615" y="2"/>
                  </a:cubicBezTo>
                  <a:cubicBezTo>
                    <a:pt x="596" y="2"/>
                    <a:pt x="576" y="2"/>
                    <a:pt x="556" y="4"/>
                  </a:cubicBezTo>
                  <a:cubicBezTo>
                    <a:pt x="533" y="5"/>
                    <a:pt x="511" y="8"/>
                    <a:pt x="489" y="10"/>
                  </a:cubicBezTo>
                  <a:cubicBezTo>
                    <a:pt x="470" y="13"/>
                    <a:pt x="452" y="15"/>
                    <a:pt x="433" y="18"/>
                  </a:cubicBezTo>
                  <a:cubicBezTo>
                    <a:pt x="406" y="22"/>
                    <a:pt x="379" y="25"/>
                    <a:pt x="352" y="32"/>
                  </a:cubicBezTo>
                  <a:cubicBezTo>
                    <a:pt x="310" y="42"/>
                    <a:pt x="268" y="54"/>
                    <a:pt x="226" y="67"/>
                  </a:cubicBezTo>
                  <a:cubicBezTo>
                    <a:pt x="177" y="82"/>
                    <a:pt x="132" y="104"/>
                    <a:pt x="90" y="134"/>
                  </a:cubicBezTo>
                  <a:cubicBezTo>
                    <a:pt x="59" y="155"/>
                    <a:pt x="32" y="180"/>
                    <a:pt x="16" y="215"/>
                  </a:cubicBezTo>
                  <a:cubicBezTo>
                    <a:pt x="9" y="229"/>
                    <a:pt x="6" y="245"/>
                    <a:pt x="2" y="260"/>
                  </a:cubicBezTo>
                  <a:cubicBezTo>
                    <a:pt x="2" y="261"/>
                    <a:pt x="1" y="262"/>
                    <a:pt x="0" y="262"/>
                  </a:cubicBezTo>
                  <a:lnTo>
                    <a:pt x="0" y="290"/>
                  </a:lnTo>
                  <a:cubicBezTo>
                    <a:pt x="2" y="297"/>
                    <a:pt x="3" y="303"/>
                    <a:pt x="4" y="309"/>
                  </a:cubicBezTo>
                  <a:cubicBezTo>
                    <a:pt x="10" y="336"/>
                    <a:pt x="26" y="357"/>
                    <a:pt x="41" y="380"/>
                  </a:cubicBezTo>
                  <a:cubicBezTo>
                    <a:pt x="72" y="429"/>
                    <a:pt x="103" y="479"/>
                    <a:pt x="134" y="528"/>
                  </a:cubicBezTo>
                  <a:cubicBezTo>
                    <a:pt x="174" y="591"/>
                    <a:pt x="215" y="655"/>
                    <a:pt x="255" y="718"/>
                  </a:cubicBezTo>
                  <a:cubicBezTo>
                    <a:pt x="290" y="774"/>
                    <a:pt x="325" y="830"/>
                    <a:pt x="361" y="886"/>
                  </a:cubicBezTo>
                  <a:cubicBezTo>
                    <a:pt x="390" y="932"/>
                    <a:pt x="419" y="978"/>
                    <a:pt x="449" y="1025"/>
                  </a:cubicBezTo>
                  <a:cubicBezTo>
                    <a:pt x="484" y="1080"/>
                    <a:pt x="519" y="1136"/>
                    <a:pt x="554" y="1192"/>
                  </a:cubicBezTo>
                  <a:cubicBezTo>
                    <a:pt x="583" y="1237"/>
                    <a:pt x="611" y="1281"/>
                    <a:pt x="639" y="1326"/>
                  </a:cubicBezTo>
                  <a:cubicBezTo>
                    <a:pt x="646" y="1338"/>
                    <a:pt x="657" y="1343"/>
                    <a:pt x="669" y="1346"/>
                  </a:cubicBezTo>
                  <a:lnTo>
                    <a:pt x="676" y="1346"/>
                  </a:lnTo>
                  <a:cubicBezTo>
                    <a:pt x="689" y="1344"/>
                    <a:pt x="700" y="1339"/>
                    <a:pt x="707" y="1328"/>
                  </a:cubicBezTo>
                  <a:cubicBezTo>
                    <a:pt x="715" y="1317"/>
                    <a:pt x="722" y="1306"/>
                    <a:pt x="729" y="1294"/>
                  </a:cubicBezTo>
                  <a:cubicBezTo>
                    <a:pt x="746" y="1266"/>
                    <a:pt x="763" y="1239"/>
                    <a:pt x="780" y="1211"/>
                  </a:cubicBezTo>
                  <a:cubicBezTo>
                    <a:pt x="813" y="1159"/>
                    <a:pt x="846" y="1107"/>
                    <a:pt x="879" y="1055"/>
                  </a:cubicBezTo>
                  <a:cubicBezTo>
                    <a:pt x="899" y="1023"/>
                    <a:pt x="919" y="992"/>
                    <a:pt x="939" y="960"/>
                  </a:cubicBezTo>
                  <a:cubicBezTo>
                    <a:pt x="971" y="911"/>
                    <a:pt x="1002" y="861"/>
                    <a:pt x="1033" y="811"/>
                  </a:cubicBezTo>
                  <a:cubicBezTo>
                    <a:pt x="1071" y="751"/>
                    <a:pt x="1110" y="691"/>
                    <a:pt x="1148" y="630"/>
                  </a:cubicBezTo>
                  <a:cubicBezTo>
                    <a:pt x="1189" y="565"/>
                    <a:pt x="1231" y="499"/>
                    <a:pt x="1272" y="434"/>
                  </a:cubicBezTo>
                  <a:cubicBezTo>
                    <a:pt x="1291" y="404"/>
                    <a:pt x="1310" y="375"/>
                    <a:pt x="1328" y="345"/>
                  </a:cubicBezTo>
                  <a:cubicBezTo>
                    <a:pt x="1338" y="328"/>
                    <a:pt x="1343" y="310"/>
                    <a:pt x="1345" y="290"/>
                  </a:cubicBezTo>
                  <a:cubicBezTo>
                    <a:pt x="1345" y="289"/>
                    <a:pt x="1346" y="287"/>
                    <a:pt x="1347" y="285"/>
                  </a:cubicBezTo>
                  <a:lnTo>
                    <a:pt x="1347" y="269"/>
                  </a:lnTo>
                  <a:cubicBezTo>
                    <a:pt x="1345" y="260"/>
                    <a:pt x="1344" y="251"/>
                    <a:pt x="1341" y="242"/>
                  </a:cubicBezTo>
                  <a:cubicBezTo>
                    <a:pt x="1336" y="220"/>
                    <a:pt x="1325" y="200"/>
                    <a:pt x="1310" y="183"/>
                  </a:cubicBezTo>
                  <a:moveTo>
                    <a:pt x="632" y="1163"/>
                  </a:moveTo>
                  <a:cubicBezTo>
                    <a:pt x="487" y="934"/>
                    <a:pt x="343" y="706"/>
                    <a:pt x="199" y="478"/>
                  </a:cubicBezTo>
                  <a:cubicBezTo>
                    <a:pt x="339" y="530"/>
                    <a:pt x="484" y="548"/>
                    <a:pt x="632" y="553"/>
                  </a:cubicBezTo>
                  <a:lnTo>
                    <a:pt x="632" y="1163"/>
                  </a:lnTo>
                  <a:moveTo>
                    <a:pt x="1108" y="541"/>
                  </a:moveTo>
                  <a:cubicBezTo>
                    <a:pt x="1077" y="589"/>
                    <a:pt x="1048" y="637"/>
                    <a:pt x="1017" y="685"/>
                  </a:cubicBezTo>
                  <a:cubicBezTo>
                    <a:pt x="976" y="750"/>
                    <a:pt x="935" y="815"/>
                    <a:pt x="893" y="880"/>
                  </a:cubicBezTo>
                  <a:cubicBezTo>
                    <a:pt x="858" y="936"/>
                    <a:pt x="823" y="992"/>
                    <a:pt x="787" y="1048"/>
                  </a:cubicBezTo>
                  <a:cubicBezTo>
                    <a:pt x="764" y="1084"/>
                    <a:pt x="741" y="1121"/>
                    <a:pt x="718" y="1158"/>
                  </a:cubicBezTo>
                  <a:cubicBezTo>
                    <a:pt x="717" y="1160"/>
                    <a:pt x="716" y="1161"/>
                    <a:pt x="714" y="1164"/>
                  </a:cubicBezTo>
                  <a:lnTo>
                    <a:pt x="714" y="553"/>
                  </a:lnTo>
                  <a:cubicBezTo>
                    <a:pt x="725" y="552"/>
                    <a:pt x="736" y="551"/>
                    <a:pt x="748" y="551"/>
                  </a:cubicBezTo>
                  <a:cubicBezTo>
                    <a:pt x="779" y="549"/>
                    <a:pt x="809" y="548"/>
                    <a:pt x="840" y="545"/>
                  </a:cubicBezTo>
                  <a:cubicBezTo>
                    <a:pt x="875" y="541"/>
                    <a:pt x="909" y="537"/>
                    <a:pt x="944" y="531"/>
                  </a:cubicBezTo>
                  <a:cubicBezTo>
                    <a:pt x="983" y="524"/>
                    <a:pt x="1023" y="515"/>
                    <a:pt x="1062" y="505"/>
                  </a:cubicBezTo>
                  <a:cubicBezTo>
                    <a:pt x="1091" y="497"/>
                    <a:pt x="1119" y="487"/>
                    <a:pt x="1149" y="477"/>
                  </a:cubicBezTo>
                  <a:cubicBezTo>
                    <a:pt x="1134" y="499"/>
                    <a:pt x="1121" y="520"/>
                    <a:pt x="1108" y="541"/>
                  </a:cubicBezTo>
                  <a:moveTo>
                    <a:pt x="1257" y="305"/>
                  </a:moveTo>
                  <a:cubicBezTo>
                    <a:pt x="1241" y="332"/>
                    <a:pt x="1216" y="350"/>
                    <a:pt x="1190" y="366"/>
                  </a:cubicBezTo>
                  <a:cubicBezTo>
                    <a:pt x="1155" y="387"/>
                    <a:pt x="1118" y="403"/>
                    <a:pt x="1080" y="415"/>
                  </a:cubicBezTo>
                  <a:cubicBezTo>
                    <a:pt x="1033" y="428"/>
                    <a:pt x="985" y="440"/>
                    <a:pt x="938" y="450"/>
                  </a:cubicBezTo>
                  <a:cubicBezTo>
                    <a:pt x="913" y="456"/>
                    <a:pt x="887" y="458"/>
                    <a:pt x="861" y="461"/>
                  </a:cubicBezTo>
                  <a:cubicBezTo>
                    <a:pt x="835" y="464"/>
                    <a:pt x="810" y="466"/>
                    <a:pt x="784" y="468"/>
                  </a:cubicBezTo>
                  <a:cubicBezTo>
                    <a:pt x="761" y="470"/>
                    <a:pt x="738" y="471"/>
                    <a:pt x="713" y="473"/>
                  </a:cubicBezTo>
                  <a:lnTo>
                    <a:pt x="713" y="461"/>
                  </a:lnTo>
                  <a:cubicBezTo>
                    <a:pt x="713" y="399"/>
                    <a:pt x="713" y="337"/>
                    <a:pt x="713" y="275"/>
                  </a:cubicBezTo>
                  <a:cubicBezTo>
                    <a:pt x="714" y="254"/>
                    <a:pt x="690" y="232"/>
                    <a:pt x="666" y="237"/>
                  </a:cubicBezTo>
                  <a:cubicBezTo>
                    <a:pt x="643" y="242"/>
                    <a:pt x="632" y="260"/>
                    <a:pt x="632" y="282"/>
                  </a:cubicBezTo>
                  <a:cubicBezTo>
                    <a:pt x="632" y="342"/>
                    <a:pt x="632" y="401"/>
                    <a:pt x="632" y="461"/>
                  </a:cubicBezTo>
                  <a:lnTo>
                    <a:pt x="632" y="471"/>
                  </a:lnTo>
                  <a:cubicBezTo>
                    <a:pt x="622" y="471"/>
                    <a:pt x="612" y="472"/>
                    <a:pt x="601" y="471"/>
                  </a:cubicBezTo>
                  <a:cubicBezTo>
                    <a:pt x="587" y="471"/>
                    <a:pt x="574" y="469"/>
                    <a:pt x="560" y="468"/>
                  </a:cubicBezTo>
                  <a:cubicBezTo>
                    <a:pt x="536" y="466"/>
                    <a:pt x="511" y="464"/>
                    <a:pt x="487" y="461"/>
                  </a:cubicBezTo>
                  <a:cubicBezTo>
                    <a:pt x="458" y="457"/>
                    <a:pt x="428" y="454"/>
                    <a:pt x="399" y="448"/>
                  </a:cubicBezTo>
                  <a:cubicBezTo>
                    <a:pt x="371" y="443"/>
                    <a:pt x="342" y="437"/>
                    <a:pt x="315" y="429"/>
                  </a:cubicBezTo>
                  <a:cubicBezTo>
                    <a:pt x="280" y="419"/>
                    <a:pt x="246" y="407"/>
                    <a:pt x="213" y="394"/>
                  </a:cubicBezTo>
                  <a:cubicBezTo>
                    <a:pt x="171" y="377"/>
                    <a:pt x="131" y="356"/>
                    <a:pt x="101" y="321"/>
                  </a:cubicBezTo>
                  <a:cubicBezTo>
                    <a:pt x="77" y="294"/>
                    <a:pt x="73" y="269"/>
                    <a:pt x="97" y="237"/>
                  </a:cubicBezTo>
                  <a:cubicBezTo>
                    <a:pt x="116" y="212"/>
                    <a:pt x="141" y="195"/>
                    <a:pt x="168" y="181"/>
                  </a:cubicBezTo>
                  <a:cubicBezTo>
                    <a:pt x="228" y="148"/>
                    <a:pt x="292" y="128"/>
                    <a:pt x="358" y="113"/>
                  </a:cubicBezTo>
                  <a:cubicBezTo>
                    <a:pt x="394" y="105"/>
                    <a:pt x="431" y="100"/>
                    <a:pt x="467" y="94"/>
                  </a:cubicBezTo>
                  <a:cubicBezTo>
                    <a:pt x="485" y="91"/>
                    <a:pt x="503" y="90"/>
                    <a:pt x="522" y="88"/>
                  </a:cubicBezTo>
                  <a:cubicBezTo>
                    <a:pt x="549" y="86"/>
                    <a:pt x="577" y="84"/>
                    <a:pt x="604" y="83"/>
                  </a:cubicBezTo>
                  <a:cubicBezTo>
                    <a:pt x="646" y="82"/>
                    <a:pt x="689" y="81"/>
                    <a:pt x="732" y="82"/>
                  </a:cubicBezTo>
                  <a:cubicBezTo>
                    <a:pt x="759" y="82"/>
                    <a:pt x="787" y="84"/>
                    <a:pt x="815" y="87"/>
                  </a:cubicBezTo>
                  <a:cubicBezTo>
                    <a:pt x="855" y="91"/>
                    <a:pt x="896" y="96"/>
                    <a:pt x="936" y="103"/>
                  </a:cubicBezTo>
                  <a:cubicBezTo>
                    <a:pt x="1003" y="115"/>
                    <a:pt x="1068" y="131"/>
                    <a:pt x="1131" y="158"/>
                  </a:cubicBezTo>
                  <a:cubicBezTo>
                    <a:pt x="1163" y="171"/>
                    <a:pt x="1192" y="186"/>
                    <a:pt x="1219" y="207"/>
                  </a:cubicBezTo>
                  <a:cubicBezTo>
                    <a:pt x="1240" y="223"/>
                    <a:pt x="1259" y="242"/>
                    <a:pt x="1265" y="269"/>
                  </a:cubicBezTo>
                  <a:cubicBezTo>
                    <a:pt x="1268" y="282"/>
                    <a:pt x="1263" y="294"/>
                    <a:pt x="1257" y="305"/>
                  </a:cubicBezTo>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23" name="Google Shape;423;p10"/>
          <p:cNvGrpSpPr/>
          <p:nvPr/>
        </p:nvGrpSpPr>
        <p:grpSpPr>
          <a:xfrm>
            <a:off x="6133224" y="1425643"/>
            <a:ext cx="692400" cy="692400"/>
            <a:chOff x="6133224" y="1425643"/>
            <a:chExt cx="692400" cy="692400"/>
          </a:xfrm>
        </p:grpSpPr>
        <p:sp>
          <p:nvSpPr>
            <p:cNvPr id="424" name="Google Shape;424;p10"/>
            <p:cNvSpPr/>
            <p:nvPr/>
          </p:nvSpPr>
          <p:spPr>
            <a:xfrm>
              <a:off x="6133224" y="1425643"/>
              <a:ext cx="692400" cy="692400"/>
            </a:xfrm>
            <a:prstGeom prst="round2DiagRect">
              <a:avLst>
                <a:gd fmla="val 16667" name="adj1"/>
                <a:gd fmla="val 0" name="adj2"/>
              </a:avLst>
            </a:prstGeom>
            <a:solidFill>
              <a:schemeClr val="lt1"/>
            </a:solidFill>
            <a:ln>
              <a:noFill/>
            </a:ln>
            <a:effectLst>
              <a:outerShdw blurRad="100013" rotWithShape="0" algn="bl" dir="5400000" dist="19050">
                <a:schemeClr val="dk1">
                  <a:alpha val="49803"/>
                </a:scheme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hanga Light"/>
                <a:ea typeface="Changa Light"/>
                <a:cs typeface="Changa Light"/>
                <a:sym typeface="Changa Light"/>
              </a:endParaRPr>
            </a:p>
          </p:txBody>
        </p:sp>
        <p:sp>
          <p:nvSpPr>
            <p:cNvPr id="425" name="Google Shape;425;p10"/>
            <p:cNvSpPr/>
            <p:nvPr/>
          </p:nvSpPr>
          <p:spPr>
            <a:xfrm>
              <a:off x="6317842" y="1560171"/>
              <a:ext cx="323163" cy="423343"/>
            </a:xfrm>
            <a:custGeom>
              <a:rect b="b" l="l" r="r" t="t"/>
              <a:pathLst>
                <a:path extrusionOk="0" h="1348" w="1029">
                  <a:moveTo>
                    <a:pt x="136" y="1288"/>
                  </a:moveTo>
                  <a:cubicBezTo>
                    <a:pt x="184" y="1307"/>
                    <a:pt x="234" y="1319"/>
                    <a:pt x="285" y="1329"/>
                  </a:cubicBezTo>
                  <a:cubicBezTo>
                    <a:pt x="313" y="1334"/>
                    <a:pt x="341" y="1336"/>
                    <a:pt x="368" y="1339"/>
                  </a:cubicBezTo>
                  <a:cubicBezTo>
                    <a:pt x="393" y="1342"/>
                    <a:pt x="418" y="1343"/>
                    <a:pt x="443" y="1345"/>
                  </a:cubicBezTo>
                  <a:cubicBezTo>
                    <a:pt x="444" y="1345"/>
                    <a:pt x="446" y="1346"/>
                    <a:pt x="447" y="1347"/>
                  </a:cubicBezTo>
                  <a:lnTo>
                    <a:pt x="582" y="1347"/>
                  </a:lnTo>
                  <a:cubicBezTo>
                    <a:pt x="584" y="1346"/>
                    <a:pt x="586" y="1345"/>
                    <a:pt x="588" y="1345"/>
                  </a:cubicBezTo>
                  <a:cubicBezTo>
                    <a:pt x="622" y="1342"/>
                    <a:pt x="656" y="1340"/>
                    <a:pt x="689" y="1336"/>
                  </a:cubicBezTo>
                  <a:cubicBezTo>
                    <a:pt x="729" y="1330"/>
                    <a:pt x="768" y="1323"/>
                    <a:pt x="807" y="1314"/>
                  </a:cubicBezTo>
                  <a:cubicBezTo>
                    <a:pt x="844" y="1306"/>
                    <a:pt x="880" y="1294"/>
                    <a:pt x="915" y="1278"/>
                  </a:cubicBezTo>
                  <a:cubicBezTo>
                    <a:pt x="942" y="1266"/>
                    <a:pt x="968" y="1251"/>
                    <a:pt x="989" y="1230"/>
                  </a:cubicBezTo>
                  <a:cubicBezTo>
                    <a:pt x="1008" y="1212"/>
                    <a:pt x="1024" y="1190"/>
                    <a:pt x="1026" y="1162"/>
                  </a:cubicBezTo>
                  <a:cubicBezTo>
                    <a:pt x="1027" y="1151"/>
                    <a:pt x="1028" y="1139"/>
                    <a:pt x="1028" y="1128"/>
                  </a:cubicBezTo>
                  <a:cubicBezTo>
                    <a:pt x="1028" y="819"/>
                    <a:pt x="1028" y="511"/>
                    <a:pt x="1028" y="202"/>
                  </a:cubicBezTo>
                  <a:cubicBezTo>
                    <a:pt x="1028" y="172"/>
                    <a:pt x="1016" y="146"/>
                    <a:pt x="995" y="123"/>
                  </a:cubicBezTo>
                  <a:cubicBezTo>
                    <a:pt x="966" y="92"/>
                    <a:pt x="928" y="74"/>
                    <a:pt x="889" y="58"/>
                  </a:cubicBezTo>
                  <a:cubicBezTo>
                    <a:pt x="848" y="42"/>
                    <a:pt x="804" y="31"/>
                    <a:pt x="760" y="22"/>
                  </a:cubicBezTo>
                  <a:cubicBezTo>
                    <a:pt x="736" y="17"/>
                    <a:pt x="712" y="13"/>
                    <a:pt x="687" y="11"/>
                  </a:cubicBezTo>
                  <a:cubicBezTo>
                    <a:pt x="649" y="7"/>
                    <a:pt x="612" y="5"/>
                    <a:pt x="574" y="2"/>
                  </a:cubicBezTo>
                  <a:cubicBezTo>
                    <a:pt x="573" y="2"/>
                    <a:pt x="573" y="1"/>
                    <a:pt x="572" y="0"/>
                  </a:cubicBezTo>
                  <a:lnTo>
                    <a:pt x="457" y="0"/>
                  </a:lnTo>
                  <a:cubicBezTo>
                    <a:pt x="455" y="1"/>
                    <a:pt x="453" y="2"/>
                    <a:pt x="451" y="2"/>
                  </a:cubicBezTo>
                  <a:cubicBezTo>
                    <a:pt x="428" y="3"/>
                    <a:pt x="405" y="3"/>
                    <a:pt x="382" y="6"/>
                  </a:cubicBezTo>
                  <a:cubicBezTo>
                    <a:pt x="334" y="11"/>
                    <a:pt x="287" y="18"/>
                    <a:pt x="240" y="28"/>
                  </a:cubicBezTo>
                  <a:cubicBezTo>
                    <a:pt x="188" y="40"/>
                    <a:pt x="137" y="56"/>
                    <a:pt x="89" y="81"/>
                  </a:cubicBezTo>
                  <a:cubicBezTo>
                    <a:pt x="56" y="99"/>
                    <a:pt x="27" y="121"/>
                    <a:pt x="11" y="156"/>
                  </a:cubicBezTo>
                  <a:cubicBezTo>
                    <a:pt x="5" y="168"/>
                    <a:pt x="1" y="182"/>
                    <a:pt x="1" y="196"/>
                  </a:cubicBezTo>
                  <a:cubicBezTo>
                    <a:pt x="0" y="514"/>
                    <a:pt x="0" y="833"/>
                    <a:pt x="1" y="1152"/>
                  </a:cubicBezTo>
                  <a:cubicBezTo>
                    <a:pt x="1" y="1176"/>
                    <a:pt x="10" y="1197"/>
                    <a:pt x="25" y="1215"/>
                  </a:cubicBezTo>
                  <a:cubicBezTo>
                    <a:pt x="54" y="1251"/>
                    <a:pt x="94" y="1271"/>
                    <a:pt x="136" y="1288"/>
                  </a:cubicBezTo>
                  <a:moveTo>
                    <a:pt x="939" y="1165"/>
                  </a:moveTo>
                  <a:cubicBezTo>
                    <a:pt x="923" y="1183"/>
                    <a:pt x="902" y="1194"/>
                    <a:pt x="881" y="1204"/>
                  </a:cubicBezTo>
                  <a:cubicBezTo>
                    <a:pt x="846" y="1221"/>
                    <a:pt x="810" y="1231"/>
                    <a:pt x="772" y="1240"/>
                  </a:cubicBezTo>
                  <a:cubicBezTo>
                    <a:pt x="749" y="1245"/>
                    <a:pt x="725" y="1249"/>
                    <a:pt x="701" y="1253"/>
                  </a:cubicBezTo>
                  <a:cubicBezTo>
                    <a:pt x="672" y="1257"/>
                    <a:pt x="642" y="1260"/>
                    <a:pt x="613" y="1264"/>
                  </a:cubicBezTo>
                  <a:cubicBezTo>
                    <a:pt x="603" y="1265"/>
                    <a:pt x="592" y="1265"/>
                    <a:pt x="582" y="1265"/>
                  </a:cubicBezTo>
                  <a:cubicBezTo>
                    <a:pt x="558" y="1266"/>
                    <a:pt x="533" y="1267"/>
                    <a:pt x="508" y="1267"/>
                  </a:cubicBezTo>
                  <a:cubicBezTo>
                    <a:pt x="478" y="1267"/>
                    <a:pt x="448" y="1266"/>
                    <a:pt x="417" y="1263"/>
                  </a:cubicBezTo>
                  <a:cubicBezTo>
                    <a:pt x="360" y="1258"/>
                    <a:pt x="304" y="1252"/>
                    <a:pt x="248" y="1238"/>
                  </a:cubicBezTo>
                  <a:cubicBezTo>
                    <a:pt x="210" y="1228"/>
                    <a:pt x="173" y="1217"/>
                    <a:pt x="138" y="1200"/>
                  </a:cubicBezTo>
                  <a:cubicBezTo>
                    <a:pt x="120" y="1192"/>
                    <a:pt x="104" y="1181"/>
                    <a:pt x="91" y="1167"/>
                  </a:cubicBezTo>
                  <a:cubicBezTo>
                    <a:pt x="79" y="1154"/>
                    <a:pt x="79" y="1145"/>
                    <a:pt x="91" y="1132"/>
                  </a:cubicBezTo>
                  <a:cubicBezTo>
                    <a:pt x="110" y="1111"/>
                    <a:pt x="135" y="1098"/>
                    <a:pt x="162" y="1087"/>
                  </a:cubicBezTo>
                  <a:cubicBezTo>
                    <a:pt x="203" y="1070"/>
                    <a:pt x="247" y="1060"/>
                    <a:pt x="291" y="1051"/>
                  </a:cubicBezTo>
                  <a:cubicBezTo>
                    <a:pt x="312" y="1047"/>
                    <a:pt x="333" y="1044"/>
                    <a:pt x="355" y="1042"/>
                  </a:cubicBezTo>
                  <a:cubicBezTo>
                    <a:pt x="383" y="1039"/>
                    <a:pt x="411" y="1037"/>
                    <a:pt x="439" y="1035"/>
                  </a:cubicBezTo>
                  <a:cubicBezTo>
                    <a:pt x="450" y="1034"/>
                    <a:pt x="461" y="1033"/>
                    <a:pt x="473" y="1032"/>
                  </a:cubicBezTo>
                  <a:lnTo>
                    <a:pt x="473" y="1054"/>
                  </a:lnTo>
                  <a:cubicBezTo>
                    <a:pt x="473" y="1083"/>
                    <a:pt x="472" y="1113"/>
                    <a:pt x="473" y="1143"/>
                  </a:cubicBezTo>
                  <a:cubicBezTo>
                    <a:pt x="473" y="1154"/>
                    <a:pt x="475" y="1165"/>
                    <a:pt x="482" y="1174"/>
                  </a:cubicBezTo>
                  <a:cubicBezTo>
                    <a:pt x="491" y="1187"/>
                    <a:pt x="510" y="1193"/>
                    <a:pt x="527" y="1188"/>
                  </a:cubicBezTo>
                  <a:cubicBezTo>
                    <a:pt x="541" y="1184"/>
                    <a:pt x="554" y="1167"/>
                    <a:pt x="554" y="1152"/>
                  </a:cubicBezTo>
                  <a:lnTo>
                    <a:pt x="554" y="1043"/>
                  </a:lnTo>
                  <a:lnTo>
                    <a:pt x="554" y="1032"/>
                  </a:lnTo>
                  <a:cubicBezTo>
                    <a:pt x="566" y="1033"/>
                    <a:pt x="576" y="1034"/>
                    <a:pt x="587" y="1034"/>
                  </a:cubicBezTo>
                  <a:cubicBezTo>
                    <a:pt x="598" y="1035"/>
                    <a:pt x="608" y="1036"/>
                    <a:pt x="619" y="1036"/>
                  </a:cubicBezTo>
                  <a:cubicBezTo>
                    <a:pt x="659" y="1039"/>
                    <a:pt x="699" y="1043"/>
                    <a:pt x="739" y="1052"/>
                  </a:cubicBezTo>
                  <a:cubicBezTo>
                    <a:pt x="772" y="1060"/>
                    <a:pt x="805" y="1067"/>
                    <a:pt x="838" y="1077"/>
                  </a:cubicBezTo>
                  <a:cubicBezTo>
                    <a:pt x="869" y="1087"/>
                    <a:pt x="898" y="1100"/>
                    <a:pt x="924" y="1119"/>
                  </a:cubicBezTo>
                  <a:cubicBezTo>
                    <a:pt x="930" y="1124"/>
                    <a:pt x="936" y="1129"/>
                    <a:pt x="941" y="1135"/>
                  </a:cubicBezTo>
                  <a:cubicBezTo>
                    <a:pt x="949" y="1145"/>
                    <a:pt x="948" y="1156"/>
                    <a:pt x="939" y="1165"/>
                  </a:cubicBezTo>
                  <a:moveTo>
                    <a:pt x="82" y="1036"/>
                  </a:moveTo>
                  <a:lnTo>
                    <a:pt x="82" y="312"/>
                  </a:lnTo>
                  <a:cubicBezTo>
                    <a:pt x="204" y="375"/>
                    <a:pt x="337" y="389"/>
                    <a:pt x="472" y="396"/>
                  </a:cubicBezTo>
                  <a:lnTo>
                    <a:pt x="472" y="951"/>
                  </a:lnTo>
                  <a:cubicBezTo>
                    <a:pt x="462" y="952"/>
                    <a:pt x="452" y="953"/>
                    <a:pt x="441" y="954"/>
                  </a:cubicBezTo>
                  <a:cubicBezTo>
                    <a:pt x="413" y="956"/>
                    <a:pt x="384" y="959"/>
                    <a:pt x="356" y="961"/>
                  </a:cubicBezTo>
                  <a:cubicBezTo>
                    <a:pt x="310" y="965"/>
                    <a:pt x="266" y="973"/>
                    <a:pt x="221" y="984"/>
                  </a:cubicBezTo>
                  <a:cubicBezTo>
                    <a:pt x="179" y="995"/>
                    <a:pt x="137" y="1008"/>
                    <a:pt x="97" y="1028"/>
                  </a:cubicBezTo>
                  <a:cubicBezTo>
                    <a:pt x="95" y="1029"/>
                    <a:pt x="93" y="1031"/>
                    <a:pt x="90" y="1033"/>
                  </a:cubicBezTo>
                  <a:cubicBezTo>
                    <a:pt x="88" y="1033"/>
                    <a:pt x="85" y="1034"/>
                    <a:pt x="82" y="1036"/>
                  </a:cubicBezTo>
                  <a:moveTo>
                    <a:pt x="947" y="1035"/>
                  </a:moveTo>
                  <a:cubicBezTo>
                    <a:pt x="818" y="985"/>
                    <a:pt x="803" y="967"/>
                    <a:pt x="554" y="951"/>
                  </a:cubicBezTo>
                  <a:lnTo>
                    <a:pt x="554" y="396"/>
                  </a:lnTo>
                  <a:cubicBezTo>
                    <a:pt x="555" y="396"/>
                    <a:pt x="556" y="395"/>
                    <a:pt x="558" y="395"/>
                  </a:cubicBezTo>
                  <a:cubicBezTo>
                    <a:pt x="589" y="393"/>
                    <a:pt x="622" y="392"/>
                    <a:pt x="653" y="389"/>
                  </a:cubicBezTo>
                  <a:cubicBezTo>
                    <a:pt x="715" y="383"/>
                    <a:pt x="775" y="373"/>
                    <a:pt x="835" y="356"/>
                  </a:cubicBezTo>
                  <a:cubicBezTo>
                    <a:pt x="869" y="346"/>
                    <a:pt x="903" y="334"/>
                    <a:pt x="935" y="317"/>
                  </a:cubicBezTo>
                  <a:cubicBezTo>
                    <a:pt x="939" y="315"/>
                    <a:pt x="942" y="313"/>
                    <a:pt x="947" y="310"/>
                  </a:cubicBezTo>
                  <a:lnTo>
                    <a:pt x="947" y="1035"/>
                  </a:lnTo>
                  <a:moveTo>
                    <a:pt x="90" y="182"/>
                  </a:moveTo>
                  <a:cubicBezTo>
                    <a:pt x="102" y="171"/>
                    <a:pt x="115" y="160"/>
                    <a:pt x="129" y="152"/>
                  </a:cubicBezTo>
                  <a:cubicBezTo>
                    <a:pt x="166" y="131"/>
                    <a:pt x="206" y="119"/>
                    <a:pt x="247" y="110"/>
                  </a:cubicBezTo>
                  <a:cubicBezTo>
                    <a:pt x="279" y="103"/>
                    <a:pt x="312" y="97"/>
                    <a:pt x="345" y="92"/>
                  </a:cubicBezTo>
                  <a:cubicBezTo>
                    <a:pt x="368" y="89"/>
                    <a:pt x="391" y="87"/>
                    <a:pt x="414" y="85"/>
                  </a:cubicBezTo>
                  <a:cubicBezTo>
                    <a:pt x="467" y="79"/>
                    <a:pt x="520" y="81"/>
                    <a:pt x="573" y="82"/>
                  </a:cubicBezTo>
                  <a:cubicBezTo>
                    <a:pt x="599" y="82"/>
                    <a:pt x="626" y="86"/>
                    <a:pt x="652" y="88"/>
                  </a:cubicBezTo>
                  <a:cubicBezTo>
                    <a:pt x="703" y="92"/>
                    <a:pt x="753" y="102"/>
                    <a:pt x="802" y="115"/>
                  </a:cubicBezTo>
                  <a:cubicBezTo>
                    <a:pt x="843" y="126"/>
                    <a:pt x="883" y="139"/>
                    <a:pt x="918" y="164"/>
                  </a:cubicBezTo>
                  <a:cubicBezTo>
                    <a:pt x="927" y="170"/>
                    <a:pt x="934" y="178"/>
                    <a:pt x="941" y="185"/>
                  </a:cubicBezTo>
                  <a:cubicBezTo>
                    <a:pt x="949" y="197"/>
                    <a:pt x="948" y="203"/>
                    <a:pt x="939" y="214"/>
                  </a:cubicBezTo>
                  <a:cubicBezTo>
                    <a:pt x="922" y="233"/>
                    <a:pt x="900" y="246"/>
                    <a:pt x="877" y="255"/>
                  </a:cubicBezTo>
                  <a:cubicBezTo>
                    <a:pt x="843" y="268"/>
                    <a:pt x="809" y="278"/>
                    <a:pt x="774" y="288"/>
                  </a:cubicBezTo>
                  <a:cubicBezTo>
                    <a:pt x="751" y="294"/>
                    <a:pt x="727" y="298"/>
                    <a:pt x="702" y="301"/>
                  </a:cubicBezTo>
                  <a:cubicBezTo>
                    <a:pt x="674" y="306"/>
                    <a:pt x="645" y="309"/>
                    <a:pt x="616" y="312"/>
                  </a:cubicBezTo>
                  <a:cubicBezTo>
                    <a:pt x="596" y="313"/>
                    <a:pt x="576" y="312"/>
                    <a:pt x="554" y="312"/>
                  </a:cubicBezTo>
                  <a:lnTo>
                    <a:pt x="554" y="268"/>
                  </a:lnTo>
                  <a:cubicBezTo>
                    <a:pt x="554" y="244"/>
                    <a:pt x="554" y="220"/>
                    <a:pt x="554" y="196"/>
                  </a:cubicBezTo>
                  <a:cubicBezTo>
                    <a:pt x="554" y="175"/>
                    <a:pt x="537" y="158"/>
                    <a:pt x="514" y="157"/>
                  </a:cubicBezTo>
                  <a:cubicBezTo>
                    <a:pt x="495" y="157"/>
                    <a:pt x="476" y="170"/>
                    <a:pt x="475" y="192"/>
                  </a:cubicBezTo>
                  <a:cubicBezTo>
                    <a:pt x="473" y="228"/>
                    <a:pt x="474" y="264"/>
                    <a:pt x="473" y="300"/>
                  </a:cubicBezTo>
                  <a:lnTo>
                    <a:pt x="473" y="314"/>
                  </a:lnTo>
                  <a:cubicBezTo>
                    <a:pt x="459" y="313"/>
                    <a:pt x="446" y="313"/>
                    <a:pt x="432" y="312"/>
                  </a:cubicBezTo>
                  <a:cubicBezTo>
                    <a:pt x="422" y="312"/>
                    <a:pt x="412" y="311"/>
                    <a:pt x="402" y="310"/>
                  </a:cubicBezTo>
                  <a:cubicBezTo>
                    <a:pt x="357" y="307"/>
                    <a:pt x="313" y="300"/>
                    <a:pt x="269" y="291"/>
                  </a:cubicBezTo>
                  <a:cubicBezTo>
                    <a:pt x="231" y="283"/>
                    <a:pt x="192" y="272"/>
                    <a:pt x="156" y="257"/>
                  </a:cubicBezTo>
                  <a:cubicBezTo>
                    <a:pt x="134" y="248"/>
                    <a:pt x="114" y="237"/>
                    <a:pt x="96" y="221"/>
                  </a:cubicBezTo>
                  <a:cubicBezTo>
                    <a:pt x="92" y="218"/>
                    <a:pt x="88" y="213"/>
                    <a:pt x="85" y="208"/>
                  </a:cubicBezTo>
                  <a:cubicBezTo>
                    <a:pt x="79" y="198"/>
                    <a:pt x="80" y="191"/>
                    <a:pt x="90" y="182"/>
                  </a:cubicBezTo>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26" name="Google Shape;426;p10"/>
          <p:cNvGrpSpPr/>
          <p:nvPr/>
        </p:nvGrpSpPr>
        <p:grpSpPr>
          <a:xfrm>
            <a:off x="3521541" y="2935360"/>
            <a:ext cx="745178" cy="692400"/>
            <a:chOff x="3521541" y="2935360"/>
            <a:chExt cx="745178" cy="692400"/>
          </a:xfrm>
        </p:grpSpPr>
        <p:sp>
          <p:nvSpPr>
            <p:cNvPr id="427" name="Google Shape;427;p10"/>
            <p:cNvSpPr/>
            <p:nvPr/>
          </p:nvSpPr>
          <p:spPr>
            <a:xfrm>
              <a:off x="3547930" y="2935360"/>
              <a:ext cx="692400" cy="692400"/>
            </a:xfrm>
            <a:prstGeom prst="round2DiagRect">
              <a:avLst>
                <a:gd fmla="val 16667" name="adj1"/>
                <a:gd fmla="val 0" name="adj2"/>
              </a:avLst>
            </a:prstGeom>
            <a:solidFill>
              <a:schemeClr val="lt1"/>
            </a:solidFill>
            <a:ln>
              <a:noFill/>
            </a:ln>
            <a:effectLst>
              <a:outerShdw blurRad="100013" rotWithShape="0" algn="bl" dir="5400000" dist="19050">
                <a:schemeClr val="dk1">
                  <a:alpha val="49803"/>
                </a:scheme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hanga Light"/>
                <a:ea typeface="Changa Light"/>
                <a:cs typeface="Changa Light"/>
                <a:sym typeface="Changa Light"/>
              </a:endParaRPr>
            </a:p>
          </p:txBody>
        </p:sp>
        <p:pic>
          <p:nvPicPr>
            <p:cNvPr descr="前端 - Those things in the centerline of ThreeJS - ES2049 Studio -  SegmentFault 思否" id="428" name="Google Shape;428;p10"/>
            <p:cNvPicPr preferRelativeResize="0"/>
            <p:nvPr/>
          </p:nvPicPr>
          <p:blipFill rotWithShape="1">
            <a:blip r:embed="rId4">
              <a:alphaModFix/>
            </a:blip>
            <a:srcRect b="0" l="0" r="0" t="0"/>
            <a:stretch/>
          </p:blipFill>
          <p:spPr>
            <a:xfrm>
              <a:off x="3521541" y="2951442"/>
              <a:ext cx="745178" cy="569026"/>
            </a:xfrm>
            <a:prstGeom prst="rect">
              <a:avLst/>
            </a:prstGeom>
            <a:noFill/>
            <a:ln>
              <a:noFill/>
            </a:ln>
          </p:spPr>
        </p:pic>
      </p:grpSp>
      <p:grpSp>
        <p:nvGrpSpPr>
          <p:cNvPr id="429" name="Google Shape;429;p10"/>
          <p:cNvGrpSpPr/>
          <p:nvPr/>
        </p:nvGrpSpPr>
        <p:grpSpPr>
          <a:xfrm>
            <a:off x="4843954" y="2935360"/>
            <a:ext cx="697761" cy="726026"/>
            <a:chOff x="4843954" y="2935360"/>
            <a:chExt cx="697761" cy="726026"/>
          </a:xfrm>
        </p:grpSpPr>
        <p:sp>
          <p:nvSpPr>
            <p:cNvPr id="430" name="Google Shape;430;p10"/>
            <p:cNvSpPr/>
            <p:nvPr/>
          </p:nvSpPr>
          <p:spPr>
            <a:xfrm>
              <a:off x="4843954" y="2935360"/>
              <a:ext cx="692400" cy="692400"/>
            </a:xfrm>
            <a:prstGeom prst="round2DiagRect">
              <a:avLst>
                <a:gd fmla="val 16667" name="adj1"/>
                <a:gd fmla="val 0" name="adj2"/>
              </a:avLst>
            </a:prstGeom>
            <a:solidFill>
              <a:schemeClr val="lt1"/>
            </a:solidFill>
            <a:ln>
              <a:noFill/>
            </a:ln>
            <a:effectLst>
              <a:outerShdw blurRad="100013" rotWithShape="0" algn="bl" dir="5400000" dist="19050">
                <a:schemeClr val="dk1">
                  <a:alpha val="49803"/>
                </a:scheme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hanga Light"/>
                <a:ea typeface="Changa Light"/>
                <a:cs typeface="Changa Light"/>
                <a:sym typeface="Changa Light"/>
              </a:endParaRPr>
            </a:p>
          </p:txBody>
        </p:sp>
        <p:pic>
          <p:nvPicPr>
            <p:cNvPr descr="Minimalistic Red Hart 3d Icon Vector Illustration Interface Button Isolated  On White Stock Illustration - Download Image Now - iStock" id="431" name="Google Shape;431;p10"/>
            <p:cNvPicPr preferRelativeResize="0"/>
            <p:nvPr/>
          </p:nvPicPr>
          <p:blipFill rotWithShape="1">
            <a:blip r:embed="rId5">
              <a:alphaModFix/>
            </a:blip>
            <a:srcRect b="0" l="0" r="0" t="0"/>
            <a:stretch/>
          </p:blipFill>
          <p:spPr>
            <a:xfrm>
              <a:off x="4849315" y="2968986"/>
              <a:ext cx="692400" cy="692400"/>
            </a:xfrm>
            <a:prstGeom prst="rect">
              <a:avLst/>
            </a:prstGeom>
            <a:noFill/>
            <a:ln>
              <a:noFill/>
            </a:ln>
          </p:spPr>
        </p:pic>
      </p:grpSp>
      <p:grpSp>
        <p:nvGrpSpPr>
          <p:cNvPr id="432" name="Google Shape;432;p10"/>
          <p:cNvGrpSpPr/>
          <p:nvPr/>
        </p:nvGrpSpPr>
        <p:grpSpPr>
          <a:xfrm>
            <a:off x="5920971" y="2797214"/>
            <a:ext cx="1169976" cy="877482"/>
            <a:chOff x="5920971" y="2797214"/>
            <a:chExt cx="1169976" cy="877482"/>
          </a:xfrm>
        </p:grpSpPr>
        <p:sp>
          <p:nvSpPr>
            <p:cNvPr id="433" name="Google Shape;433;p10"/>
            <p:cNvSpPr/>
            <p:nvPr/>
          </p:nvSpPr>
          <p:spPr>
            <a:xfrm>
              <a:off x="6135661" y="2935360"/>
              <a:ext cx="692400" cy="692400"/>
            </a:xfrm>
            <a:prstGeom prst="round2DiagRect">
              <a:avLst>
                <a:gd fmla="val 16667" name="adj1"/>
                <a:gd fmla="val 0" name="adj2"/>
              </a:avLst>
            </a:prstGeom>
            <a:solidFill>
              <a:schemeClr val="lt1"/>
            </a:solidFill>
            <a:ln>
              <a:noFill/>
            </a:ln>
            <a:effectLst>
              <a:outerShdw blurRad="100013" rotWithShape="0" algn="bl" dir="5400000" dist="19050">
                <a:schemeClr val="dk1">
                  <a:alpha val="49803"/>
                </a:scheme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hanga Light"/>
                <a:ea typeface="Changa Light"/>
                <a:cs typeface="Changa Light"/>
                <a:sym typeface="Changa Light"/>
              </a:endParaRPr>
            </a:p>
          </p:txBody>
        </p:sp>
        <p:pic>
          <p:nvPicPr>
            <p:cNvPr descr="Utah teapot - Wikipedia" id="434" name="Google Shape;434;p10"/>
            <p:cNvPicPr preferRelativeResize="0"/>
            <p:nvPr/>
          </p:nvPicPr>
          <p:blipFill rotWithShape="1">
            <a:blip r:embed="rId6">
              <a:alphaModFix/>
            </a:blip>
            <a:srcRect b="0" l="0" r="0" t="0"/>
            <a:stretch/>
          </p:blipFill>
          <p:spPr>
            <a:xfrm>
              <a:off x="5920971" y="2797214"/>
              <a:ext cx="1169976" cy="877482"/>
            </a:xfrm>
            <a:prstGeom prst="rect">
              <a:avLst/>
            </a:prstGeom>
            <a:noFill/>
            <a:ln>
              <a:noFill/>
            </a:ln>
          </p:spPr>
        </p:pic>
      </p:grpSp>
      <p:grpSp>
        <p:nvGrpSpPr>
          <p:cNvPr id="435" name="Google Shape;435;p10"/>
          <p:cNvGrpSpPr/>
          <p:nvPr/>
        </p:nvGrpSpPr>
        <p:grpSpPr>
          <a:xfrm>
            <a:off x="2224460" y="2889755"/>
            <a:ext cx="705595" cy="711423"/>
            <a:chOff x="2224460" y="2889755"/>
            <a:chExt cx="705595" cy="711423"/>
          </a:xfrm>
        </p:grpSpPr>
        <p:sp>
          <p:nvSpPr>
            <p:cNvPr id="436" name="Google Shape;436;p10"/>
            <p:cNvSpPr/>
            <p:nvPr/>
          </p:nvSpPr>
          <p:spPr>
            <a:xfrm>
              <a:off x="2224460" y="2889755"/>
              <a:ext cx="692400" cy="692400"/>
            </a:xfrm>
            <a:prstGeom prst="round2DiagRect">
              <a:avLst>
                <a:gd fmla="val 16667" name="adj1"/>
                <a:gd fmla="val 0" name="adj2"/>
              </a:avLst>
            </a:prstGeom>
            <a:solidFill>
              <a:schemeClr val="lt1"/>
            </a:solidFill>
            <a:ln>
              <a:noFill/>
            </a:ln>
            <a:effectLst>
              <a:outerShdw blurRad="100013" rotWithShape="0" algn="bl" dir="5400000" dist="19050">
                <a:schemeClr val="dk1">
                  <a:alpha val="49803"/>
                </a:scheme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hanga Light"/>
                <a:ea typeface="Changa Light"/>
                <a:cs typeface="Changa Light"/>
                <a:sym typeface="Changa Light"/>
              </a:endParaRPr>
            </a:p>
          </p:txBody>
        </p:sp>
        <p:pic>
          <p:nvPicPr>
            <p:cNvPr descr="torus geometric 3d icon 12174370 PNG" id="437" name="Google Shape;437;p10"/>
            <p:cNvPicPr preferRelativeResize="0"/>
            <p:nvPr/>
          </p:nvPicPr>
          <p:blipFill rotWithShape="1">
            <a:blip r:embed="rId7">
              <a:alphaModFix/>
            </a:blip>
            <a:srcRect b="0" l="0" r="0" t="0"/>
            <a:stretch/>
          </p:blipFill>
          <p:spPr>
            <a:xfrm>
              <a:off x="2255283" y="2926406"/>
              <a:ext cx="674772" cy="674772"/>
            </a:xfrm>
            <a:prstGeom prst="rect">
              <a:avLst/>
            </a:prstGeom>
            <a:noFill/>
            <a:ln>
              <a:noFill/>
            </a:ln>
          </p:spPr>
        </p:pic>
      </p:grpSp>
      <p:sp>
        <p:nvSpPr>
          <p:cNvPr id="438" name="Google Shape;438;p10"/>
          <p:cNvSpPr txBox="1"/>
          <p:nvPr/>
        </p:nvSpPr>
        <p:spPr>
          <a:xfrm>
            <a:off x="2227930" y="3718094"/>
            <a:ext cx="719753" cy="467246"/>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400"/>
              <a:buFont typeface="Changa Light"/>
              <a:buNone/>
            </a:pPr>
            <a:r>
              <a:rPr b="0" i="0" lang="en-US" sz="1400" u="none" cap="none" strike="noStrike">
                <a:solidFill>
                  <a:schemeClr val="dk1"/>
                </a:solidFill>
                <a:latin typeface="Baloo 2"/>
                <a:ea typeface="Baloo 2"/>
                <a:cs typeface="Baloo 2"/>
                <a:sym typeface="Baloo 2"/>
              </a:rPr>
              <a:t>Torus</a:t>
            </a:r>
            <a:endParaRPr/>
          </a:p>
        </p:txBody>
      </p:sp>
      <p:sp>
        <p:nvSpPr>
          <p:cNvPr id="439" name="Google Shape;439;p10"/>
          <p:cNvSpPr txBox="1"/>
          <p:nvPr/>
        </p:nvSpPr>
        <p:spPr>
          <a:xfrm>
            <a:off x="3520577" y="3724540"/>
            <a:ext cx="745179" cy="467246"/>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400"/>
              <a:buFont typeface="Changa Light"/>
              <a:buNone/>
            </a:pPr>
            <a:r>
              <a:rPr b="0" i="0" lang="en-US" sz="1400" u="none" cap="none" strike="noStrike">
                <a:solidFill>
                  <a:schemeClr val="dk1"/>
                </a:solidFill>
                <a:latin typeface="Baloo 2"/>
                <a:ea typeface="Baloo 2"/>
                <a:cs typeface="Baloo 2"/>
                <a:sym typeface="Baloo 2"/>
              </a:rPr>
              <a:t>Tube</a:t>
            </a:r>
            <a:endParaRPr/>
          </a:p>
        </p:txBody>
      </p:sp>
      <p:sp>
        <p:nvSpPr>
          <p:cNvPr id="440" name="Google Shape;440;p10"/>
          <p:cNvSpPr txBox="1"/>
          <p:nvPr/>
        </p:nvSpPr>
        <p:spPr>
          <a:xfrm>
            <a:off x="4777776" y="3718094"/>
            <a:ext cx="813823" cy="467246"/>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400"/>
              <a:buFont typeface="Changa Light"/>
              <a:buNone/>
            </a:pPr>
            <a:r>
              <a:rPr b="0" i="0" lang="en-US" sz="1400" u="none" cap="none" strike="noStrike">
                <a:solidFill>
                  <a:schemeClr val="dk1"/>
                </a:solidFill>
                <a:latin typeface="Baloo 2"/>
                <a:ea typeface="Baloo 2"/>
                <a:cs typeface="Baloo 2"/>
                <a:sym typeface="Baloo 2"/>
              </a:rPr>
              <a:t>Heart</a:t>
            </a:r>
            <a:endParaRPr/>
          </a:p>
        </p:txBody>
      </p:sp>
      <p:sp>
        <p:nvSpPr>
          <p:cNvPr id="441" name="Google Shape;441;p10"/>
          <p:cNvSpPr txBox="1"/>
          <p:nvPr/>
        </p:nvSpPr>
        <p:spPr>
          <a:xfrm>
            <a:off x="6095849" y="3723511"/>
            <a:ext cx="820221" cy="467246"/>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400"/>
              <a:buFont typeface="Changa Light"/>
              <a:buNone/>
            </a:pPr>
            <a:r>
              <a:rPr b="0" i="0" lang="en-US" sz="1400" u="none" cap="none" strike="noStrike">
                <a:solidFill>
                  <a:schemeClr val="dk1"/>
                </a:solidFill>
                <a:latin typeface="Baloo 2"/>
                <a:ea typeface="Baloo 2"/>
                <a:cs typeface="Baloo 2"/>
                <a:sym typeface="Baloo 2"/>
              </a:rPr>
              <a:t>Teapot</a:t>
            </a:r>
            <a:endParaRPr/>
          </a:p>
        </p:txBody>
      </p:sp>
      <p:sp>
        <p:nvSpPr>
          <p:cNvPr id="442" name="Google Shape;442;p10"/>
          <p:cNvSpPr txBox="1"/>
          <p:nvPr>
            <p:ph idx="12" type="sldNum"/>
          </p:nvPr>
        </p:nvSpPr>
        <p:spPr>
          <a:xfrm>
            <a:off x="6457950" y="4767263"/>
            <a:ext cx="2057400" cy="274637"/>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None/>
            </a:pPr>
            <a:fld id="{00000000-1234-1234-1234-123412341234}" type="slidenum">
              <a:rPr lang="en-US"/>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sp>
        <p:nvSpPr>
          <p:cNvPr id="447" name="Google Shape;447;p11"/>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300"/>
              <a:buNone/>
            </a:pPr>
            <a:r>
              <a:rPr b="1" lang="en-US">
                <a:latin typeface="Saira"/>
                <a:ea typeface="Saira"/>
                <a:cs typeface="Saira"/>
                <a:sym typeface="Saira"/>
              </a:rPr>
              <a:t>3.1 Vẽ hình khối cơ bản</a:t>
            </a:r>
            <a:endParaRPr b="1">
              <a:latin typeface="Saira"/>
              <a:ea typeface="Saira"/>
              <a:cs typeface="Saira"/>
              <a:sym typeface="Saira"/>
            </a:endParaRPr>
          </a:p>
        </p:txBody>
      </p:sp>
      <p:sp>
        <p:nvSpPr>
          <p:cNvPr id="448" name="Google Shape;448;p11"/>
          <p:cNvSpPr txBox="1"/>
          <p:nvPr>
            <p:ph idx="2" type="subTitle"/>
          </p:nvPr>
        </p:nvSpPr>
        <p:spPr>
          <a:xfrm>
            <a:off x="946609" y="1618407"/>
            <a:ext cx="719753" cy="467246"/>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SzPts val="1400"/>
              <a:buNone/>
            </a:pPr>
            <a:r>
              <a:rPr lang="en-US">
                <a:latin typeface="Baloo 2"/>
                <a:ea typeface="Baloo 2"/>
                <a:cs typeface="Baloo 2"/>
                <a:sym typeface="Baloo 2"/>
              </a:rPr>
              <a:t>Box</a:t>
            </a:r>
            <a:endParaRPr>
              <a:latin typeface="Baloo 2"/>
              <a:ea typeface="Baloo 2"/>
              <a:cs typeface="Baloo 2"/>
              <a:sym typeface="Baloo 2"/>
            </a:endParaRPr>
          </a:p>
        </p:txBody>
      </p:sp>
      <p:pic>
        <p:nvPicPr>
          <p:cNvPr id="449" name="Google Shape;449;p11"/>
          <p:cNvPicPr preferRelativeResize="0"/>
          <p:nvPr/>
        </p:nvPicPr>
        <p:blipFill rotWithShape="1">
          <a:blip r:embed="rId3">
            <a:alphaModFix/>
          </a:blip>
          <a:srcRect b="0" l="-593" r="0" t="0"/>
          <a:stretch/>
        </p:blipFill>
        <p:spPr>
          <a:xfrm rot="10800000">
            <a:off x="4777777" y="4433224"/>
            <a:ext cx="1252174" cy="1200876"/>
          </a:xfrm>
          <a:prstGeom prst="rect">
            <a:avLst/>
          </a:prstGeom>
          <a:noFill/>
          <a:ln>
            <a:noFill/>
          </a:ln>
        </p:spPr>
      </p:pic>
      <p:sp>
        <p:nvSpPr>
          <p:cNvPr id="450" name="Google Shape;450;p11"/>
          <p:cNvSpPr/>
          <p:nvPr/>
        </p:nvSpPr>
        <p:spPr>
          <a:xfrm>
            <a:off x="4483050" y="4239170"/>
            <a:ext cx="177900" cy="1779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Jura Medium"/>
              <a:ea typeface="Jura Medium"/>
              <a:cs typeface="Jura Medium"/>
              <a:sym typeface="Jura Medium"/>
            </a:endParaRPr>
          </a:p>
        </p:txBody>
      </p:sp>
      <p:grpSp>
        <p:nvGrpSpPr>
          <p:cNvPr id="451" name="Google Shape;451;p11"/>
          <p:cNvGrpSpPr/>
          <p:nvPr/>
        </p:nvGrpSpPr>
        <p:grpSpPr>
          <a:xfrm>
            <a:off x="1026220" y="1048843"/>
            <a:ext cx="548640" cy="548640"/>
            <a:chOff x="865683" y="1317520"/>
            <a:chExt cx="692400" cy="692400"/>
          </a:xfrm>
        </p:grpSpPr>
        <p:sp>
          <p:nvSpPr>
            <p:cNvPr id="452" name="Google Shape;452;p11"/>
            <p:cNvSpPr/>
            <p:nvPr/>
          </p:nvSpPr>
          <p:spPr>
            <a:xfrm>
              <a:off x="865683" y="1317520"/>
              <a:ext cx="692400" cy="692400"/>
            </a:xfrm>
            <a:prstGeom prst="round2DiagRect">
              <a:avLst>
                <a:gd fmla="val 16667" name="adj1"/>
                <a:gd fmla="val 0" name="adj2"/>
              </a:avLst>
            </a:prstGeom>
            <a:solidFill>
              <a:schemeClr val="lt1"/>
            </a:solidFill>
            <a:ln>
              <a:noFill/>
            </a:ln>
            <a:effectLst>
              <a:outerShdw blurRad="100013" rotWithShape="0" algn="bl" dir="5400000" dist="19050">
                <a:schemeClr val="dk1">
                  <a:alpha val="49803"/>
                </a:scheme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hanga Light"/>
                <a:ea typeface="Changa Light"/>
                <a:cs typeface="Changa Light"/>
                <a:sym typeface="Changa Light"/>
              </a:endParaRPr>
            </a:p>
          </p:txBody>
        </p:sp>
        <p:sp>
          <p:nvSpPr>
            <p:cNvPr id="453" name="Google Shape;453;p11"/>
            <p:cNvSpPr/>
            <p:nvPr/>
          </p:nvSpPr>
          <p:spPr>
            <a:xfrm>
              <a:off x="1012285" y="1451455"/>
              <a:ext cx="371841" cy="423029"/>
            </a:xfrm>
            <a:custGeom>
              <a:rect b="b" l="l" r="r" t="t"/>
              <a:pathLst>
                <a:path extrusionOk="0" h="1347" w="1184">
                  <a:moveTo>
                    <a:pt x="19" y="1024"/>
                  </a:moveTo>
                  <a:cubicBezTo>
                    <a:pt x="75" y="1056"/>
                    <a:pt x="131" y="1089"/>
                    <a:pt x="186" y="1121"/>
                  </a:cubicBezTo>
                  <a:cubicBezTo>
                    <a:pt x="236" y="1149"/>
                    <a:pt x="285" y="1177"/>
                    <a:pt x="334" y="1205"/>
                  </a:cubicBezTo>
                  <a:cubicBezTo>
                    <a:pt x="389" y="1236"/>
                    <a:pt x="443" y="1268"/>
                    <a:pt x="496" y="1299"/>
                  </a:cubicBezTo>
                  <a:cubicBezTo>
                    <a:pt x="520" y="1313"/>
                    <a:pt x="544" y="1327"/>
                    <a:pt x="568" y="1341"/>
                  </a:cubicBezTo>
                  <a:cubicBezTo>
                    <a:pt x="571" y="1343"/>
                    <a:pt x="575" y="1345"/>
                    <a:pt x="579" y="1346"/>
                  </a:cubicBezTo>
                  <a:lnTo>
                    <a:pt x="602" y="1346"/>
                  </a:lnTo>
                  <a:lnTo>
                    <a:pt x="699" y="1291"/>
                  </a:lnTo>
                  <a:cubicBezTo>
                    <a:pt x="728" y="1274"/>
                    <a:pt x="758" y="1257"/>
                    <a:pt x="787" y="1240"/>
                  </a:cubicBezTo>
                  <a:cubicBezTo>
                    <a:pt x="816" y="1224"/>
                    <a:pt x="844" y="1207"/>
                    <a:pt x="873" y="1191"/>
                  </a:cubicBezTo>
                  <a:cubicBezTo>
                    <a:pt x="901" y="1174"/>
                    <a:pt x="930" y="1158"/>
                    <a:pt x="958" y="1142"/>
                  </a:cubicBezTo>
                  <a:cubicBezTo>
                    <a:pt x="991" y="1123"/>
                    <a:pt x="1023" y="1105"/>
                    <a:pt x="1055" y="1086"/>
                  </a:cubicBezTo>
                  <a:cubicBezTo>
                    <a:pt x="1081" y="1071"/>
                    <a:pt x="1106" y="1056"/>
                    <a:pt x="1132" y="1041"/>
                  </a:cubicBezTo>
                  <a:cubicBezTo>
                    <a:pt x="1144" y="1035"/>
                    <a:pt x="1156" y="1029"/>
                    <a:pt x="1167" y="1021"/>
                  </a:cubicBezTo>
                  <a:cubicBezTo>
                    <a:pt x="1177" y="1015"/>
                    <a:pt x="1180" y="1004"/>
                    <a:pt x="1183" y="994"/>
                  </a:cubicBezTo>
                  <a:lnTo>
                    <a:pt x="1183" y="352"/>
                  </a:lnTo>
                  <a:cubicBezTo>
                    <a:pt x="1179" y="328"/>
                    <a:pt x="1158" y="320"/>
                    <a:pt x="1140" y="310"/>
                  </a:cubicBezTo>
                  <a:cubicBezTo>
                    <a:pt x="1095" y="283"/>
                    <a:pt x="1050" y="257"/>
                    <a:pt x="1004" y="231"/>
                  </a:cubicBezTo>
                  <a:cubicBezTo>
                    <a:pt x="968" y="210"/>
                    <a:pt x="931" y="189"/>
                    <a:pt x="894" y="168"/>
                  </a:cubicBezTo>
                  <a:cubicBezTo>
                    <a:pt x="853" y="144"/>
                    <a:pt x="813" y="121"/>
                    <a:pt x="772" y="97"/>
                  </a:cubicBezTo>
                  <a:cubicBezTo>
                    <a:pt x="740" y="78"/>
                    <a:pt x="707" y="60"/>
                    <a:pt x="674" y="41"/>
                  </a:cubicBezTo>
                  <a:cubicBezTo>
                    <a:pt x="653" y="29"/>
                    <a:pt x="632" y="17"/>
                    <a:pt x="612" y="5"/>
                  </a:cubicBezTo>
                  <a:cubicBezTo>
                    <a:pt x="608" y="3"/>
                    <a:pt x="604" y="1"/>
                    <a:pt x="601" y="0"/>
                  </a:cubicBezTo>
                  <a:lnTo>
                    <a:pt x="581" y="0"/>
                  </a:lnTo>
                  <a:cubicBezTo>
                    <a:pt x="548" y="19"/>
                    <a:pt x="514" y="38"/>
                    <a:pt x="480" y="57"/>
                  </a:cubicBezTo>
                  <a:cubicBezTo>
                    <a:pt x="451" y="74"/>
                    <a:pt x="421" y="91"/>
                    <a:pt x="391" y="108"/>
                  </a:cubicBezTo>
                  <a:cubicBezTo>
                    <a:pt x="359" y="127"/>
                    <a:pt x="326" y="146"/>
                    <a:pt x="293" y="165"/>
                  </a:cubicBezTo>
                  <a:cubicBezTo>
                    <a:pt x="261" y="184"/>
                    <a:pt x="228" y="202"/>
                    <a:pt x="195" y="221"/>
                  </a:cubicBezTo>
                  <a:cubicBezTo>
                    <a:pt x="163" y="240"/>
                    <a:pt x="130" y="259"/>
                    <a:pt x="98" y="278"/>
                  </a:cubicBezTo>
                  <a:cubicBezTo>
                    <a:pt x="74" y="292"/>
                    <a:pt x="49" y="306"/>
                    <a:pt x="25" y="320"/>
                  </a:cubicBezTo>
                  <a:cubicBezTo>
                    <a:pt x="8" y="329"/>
                    <a:pt x="0" y="341"/>
                    <a:pt x="0" y="362"/>
                  </a:cubicBezTo>
                  <a:cubicBezTo>
                    <a:pt x="0" y="571"/>
                    <a:pt x="0" y="781"/>
                    <a:pt x="0" y="990"/>
                  </a:cubicBezTo>
                  <a:cubicBezTo>
                    <a:pt x="0" y="1006"/>
                    <a:pt x="6" y="1017"/>
                    <a:pt x="19" y="1024"/>
                  </a:cubicBezTo>
                  <a:moveTo>
                    <a:pt x="551" y="1237"/>
                  </a:moveTo>
                  <a:cubicBezTo>
                    <a:pt x="408" y="1154"/>
                    <a:pt x="265" y="1072"/>
                    <a:pt x="121" y="989"/>
                  </a:cubicBezTo>
                  <a:cubicBezTo>
                    <a:pt x="264" y="907"/>
                    <a:pt x="407" y="826"/>
                    <a:pt x="551" y="743"/>
                  </a:cubicBezTo>
                  <a:lnTo>
                    <a:pt x="551" y="1237"/>
                  </a:lnTo>
                  <a:moveTo>
                    <a:pt x="633" y="1236"/>
                  </a:moveTo>
                  <a:lnTo>
                    <a:pt x="633" y="744"/>
                  </a:lnTo>
                  <a:cubicBezTo>
                    <a:pt x="775" y="826"/>
                    <a:pt x="918" y="908"/>
                    <a:pt x="1061" y="989"/>
                  </a:cubicBezTo>
                  <a:cubicBezTo>
                    <a:pt x="918" y="1072"/>
                    <a:pt x="776" y="1153"/>
                    <a:pt x="633" y="1236"/>
                  </a:cubicBezTo>
                  <a:moveTo>
                    <a:pt x="1102" y="919"/>
                  </a:moveTo>
                  <a:cubicBezTo>
                    <a:pt x="959" y="837"/>
                    <a:pt x="816" y="756"/>
                    <a:pt x="673" y="674"/>
                  </a:cubicBezTo>
                  <a:cubicBezTo>
                    <a:pt x="816" y="591"/>
                    <a:pt x="958" y="510"/>
                    <a:pt x="1102" y="428"/>
                  </a:cubicBezTo>
                  <a:lnTo>
                    <a:pt x="1102" y="919"/>
                  </a:lnTo>
                  <a:moveTo>
                    <a:pt x="166" y="332"/>
                  </a:moveTo>
                  <a:cubicBezTo>
                    <a:pt x="195" y="315"/>
                    <a:pt x="224" y="298"/>
                    <a:pt x="253" y="281"/>
                  </a:cubicBezTo>
                  <a:cubicBezTo>
                    <a:pt x="278" y="267"/>
                    <a:pt x="304" y="253"/>
                    <a:pt x="329" y="238"/>
                  </a:cubicBezTo>
                  <a:cubicBezTo>
                    <a:pt x="357" y="222"/>
                    <a:pt x="386" y="206"/>
                    <a:pt x="414" y="189"/>
                  </a:cubicBezTo>
                  <a:cubicBezTo>
                    <a:pt x="440" y="174"/>
                    <a:pt x="465" y="160"/>
                    <a:pt x="491" y="145"/>
                  </a:cubicBezTo>
                  <a:cubicBezTo>
                    <a:pt x="519" y="128"/>
                    <a:pt x="548" y="112"/>
                    <a:pt x="576" y="96"/>
                  </a:cubicBezTo>
                  <a:cubicBezTo>
                    <a:pt x="580" y="93"/>
                    <a:pt x="584" y="91"/>
                    <a:pt x="589" y="89"/>
                  </a:cubicBezTo>
                  <a:cubicBezTo>
                    <a:pt x="590" y="88"/>
                    <a:pt x="593" y="88"/>
                    <a:pt x="595" y="89"/>
                  </a:cubicBezTo>
                  <a:cubicBezTo>
                    <a:pt x="637" y="113"/>
                    <a:pt x="679" y="138"/>
                    <a:pt x="721" y="162"/>
                  </a:cubicBezTo>
                  <a:cubicBezTo>
                    <a:pt x="760" y="185"/>
                    <a:pt x="799" y="208"/>
                    <a:pt x="839" y="230"/>
                  </a:cubicBezTo>
                  <a:cubicBezTo>
                    <a:pt x="868" y="248"/>
                    <a:pt x="898" y="264"/>
                    <a:pt x="929" y="282"/>
                  </a:cubicBezTo>
                  <a:cubicBezTo>
                    <a:pt x="961" y="300"/>
                    <a:pt x="993" y="319"/>
                    <a:pt x="1025" y="338"/>
                  </a:cubicBezTo>
                  <a:cubicBezTo>
                    <a:pt x="1037" y="344"/>
                    <a:pt x="1048" y="351"/>
                    <a:pt x="1061" y="358"/>
                  </a:cubicBezTo>
                  <a:cubicBezTo>
                    <a:pt x="1024" y="379"/>
                    <a:pt x="988" y="400"/>
                    <a:pt x="952" y="420"/>
                  </a:cubicBezTo>
                  <a:cubicBezTo>
                    <a:pt x="926" y="436"/>
                    <a:pt x="899" y="450"/>
                    <a:pt x="873" y="465"/>
                  </a:cubicBezTo>
                  <a:cubicBezTo>
                    <a:pt x="842" y="483"/>
                    <a:pt x="811" y="501"/>
                    <a:pt x="780" y="519"/>
                  </a:cubicBezTo>
                  <a:cubicBezTo>
                    <a:pt x="754" y="534"/>
                    <a:pt x="728" y="549"/>
                    <a:pt x="701" y="564"/>
                  </a:cubicBezTo>
                  <a:cubicBezTo>
                    <a:pt x="670" y="582"/>
                    <a:pt x="639" y="600"/>
                    <a:pt x="608" y="618"/>
                  </a:cubicBezTo>
                  <a:cubicBezTo>
                    <a:pt x="603" y="620"/>
                    <a:pt x="599" y="623"/>
                    <a:pt x="594" y="625"/>
                  </a:cubicBezTo>
                  <a:cubicBezTo>
                    <a:pt x="593" y="626"/>
                    <a:pt x="590" y="626"/>
                    <a:pt x="589" y="625"/>
                  </a:cubicBezTo>
                  <a:cubicBezTo>
                    <a:pt x="560" y="609"/>
                    <a:pt x="531" y="592"/>
                    <a:pt x="502" y="576"/>
                  </a:cubicBezTo>
                  <a:lnTo>
                    <a:pt x="436" y="537"/>
                  </a:lnTo>
                  <a:cubicBezTo>
                    <a:pt x="404" y="520"/>
                    <a:pt x="373" y="501"/>
                    <a:pt x="341" y="484"/>
                  </a:cubicBezTo>
                  <a:cubicBezTo>
                    <a:pt x="311" y="466"/>
                    <a:pt x="280" y="449"/>
                    <a:pt x="249" y="431"/>
                  </a:cubicBezTo>
                  <a:cubicBezTo>
                    <a:pt x="218" y="414"/>
                    <a:pt x="188" y="396"/>
                    <a:pt x="157" y="378"/>
                  </a:cubicBezTo>
                  <a:cubicBezTo>
                    <a:pt x="145" y="371"/>
                    <a:pt x="134" y="365"/>
                    <a:pt x="121" y="358"/>
                  </a:cubicBezTo>
                  <a:cubicBezTo>
                    <a:pt x="136" y="349"/>
                    <a:pt x="151" y="341"/>
                    <a:pt x="166" y="332"/>
                  </a:cubicBezTo>
                  <a:moveTo>
                    <a:pt x="80" y="428"/>
                  </a:moveTo>
                  <a:cubicBezTo>
                    <a:pt x="223" y="510"/>
                    <a:pt x="366" y="592"/>
                    <a:pt x="509" y="674"/>
                  </a:cubicBezTo>
                  <a:cubicBezTo>
                    <a:pt x="366" y="756"/>
                    <a:pt x="223" y="837"/>
                    <a:pt x="80" y="919"/>
                  </a:cubicBezTo>
                  <a:lnTo>
                    <a:pt x="80" y="428"/>
                  </a:lnTo>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54" name="Google Shape;454;p11"/>
          <p:cNvSpPr txBox="1"/>
          <p:nvPr>
            <p:ph idx="12" type="sldNum"/>
          </p:nvPr>
        </p:nvSpPr>
        <p:spPr>
          <a:xfrm>
            <a:off x="6457950" y="4767263"/>
            <a:ext cx="2057400" cy="274637"/>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None/>
            </a:pPr>
            <a:fld id="{00000000-1234-1234-1234-123412341234}" type="slidenum">
              <a:rPr lang="en-US"/>
              <a:t>‹#›</a:t>
            </a:fld>
            <a:endParaRPr/>
          </a:p>
        </p:txBody>
      </p:sp>
      <p:pic>
        <p:nvPicPr>
          <p:cNvPr id="455" name="Google Shape;455;p11"/>
          <p:cNvPicPr preferRelativeResize="0"/>
          <p:nvPr/>
        </p:nvPicPr>
        <p:blipFill rotWithShape="1">
          <a:blip r:embed="rId4">
            <a:alphaModFix/>
          </a:blip>
          <a:srcRect b="0" l="0" r="0" t="0"/>
          <a:stretch/>
        </p:blipFill>
        <p:spPr>
          <a:xfrm>
            <a:off x="2615703" y="1056159"/>
            <a:ext cx="1577159" cy="1401195"/>
          </a:xfrm>
          <a:prstGeom prst="rect">
            <a:avLst/>
          </a:prstGeom>
          <a:noFill/>
          <a:ln>
            <a:noFill/>
          </a:ln>
        </p:spPr>
      </p:pic>
      <p:pic>
        <p:nvPicPr>
          <p:cNvPr id="456" name="Google Shape;456;p11"/>
          <p:cNvPicPr preferRelativeResize="0"/>
          <p:nvPr/>
        </p:nvPicPr>
        <p:blipFill rotWithShape="1">
          <a:blip r:embed="rId5">
            <a:alphaModFix/>
          </a:blip>
          <a:srcRect b="0" l="0" r="0" t="0"/>
          <a:stretch/>
        </p:blipFill>
        <p:spPr>
          <a:xfrm>
            <a:off x="4866552" y="1037777"/>
            <a:ext cx="1558672" cy="1419578"/>
          </a:xfrm>
          <a:prstGeom prst="rect">
            <a:avLst/>
          </a:prstGeom>
          <a:noFill/>
          <a:ln>
            <a:noFill/>
          </a:ln>
        </p:spPr>
      </p:pic>
      <p:pic>
        <p:nvPicPr>
          <p:cNvPr id="457" name="Google Shape;457;p11"/>
          <p:cNvPicPr preferRelativeResize="0"/>
          <p:nvPr/>
        </p:nvPicPr>
        <p:blipFill rotWithShape="1">
          <a:blip r:embed="rId6">
            <a:alphaModFix/>
          </a:blip>
          <a:srcRect b="6968" l="0" r="0" t="0"/>
          <a:stretch/>
        </p:blipFill>
        <p:spPr>
          <a:xfrm>
            <a:off x="2615703" y="2664438"/>
            <a:ext cx="1577159" cy="1878232"/>
          </a:xfrm>
          <a:prstGeom prst="rect">
            <a:avLst/>
          </a:prstGeom>
          <a:noFill/>
          <a:ln>
            <a:noFill/>
          </a:ln>
        </p:spPr>
      </p:pic>
      <p:pic>
        <p:nvPicPr>
          <p:cNvPr id="458" name="Google Shape;458;p11"/>
          <p:cNvPicPr preferRelativeResize="0"/>
          <p:nvPr/>
        </p:nvPicPr>
        <p:blipFill rotWithShape="1">
          <a:blip r:embed="rId7">
            <a:alphaModFix/>
          </a:blip>
          <a:srcRect b="0" l="0" r="0" t="0"/>
          <a:stretch/>
        </p:blipFill>
        <p:spPr>
          <a:xfrm>
            <a:off x="4866552" y="2686146"/>
            <a:ext cx="1555471" cy="1878231"/>
          </a:xfrm>
          <a:prstGeom prst="rect">
            <a:avLst/>
          </a:prstGeom>
          <a:noFill/>
          <a:ln>
            <a:noFill/>
          </a:ln>
        </p:spPr>
      </p:pic>
      <p:sp>
        <p:nvSpPr>
          <p:cNvPr id="459" name="Google Shape;459;p11"/>
          <p:cNvSpPr txBox="1"/>
          <p:nvPr/>
        </p:nvSpPr>
        <p:spPr>
          <a:xfrm>
            <a:off x="898245" y="2635797"/>
            <a:ext cx="813823" cy="467246"/>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400"/>
              <a:buFont typeface="Changa Light"/>
              <a:buNone/>
            </a:pPr>
            <a:r>
              <a:rPr b="0" i="0" lang="en-US" sz="1400" u="none" cap="none" strike="noStrike">
                <a:solidFill>
                  <a:schemeClr val="dk1"/>
                </a:solidFill>
                <a:latin typeface="Baloo 2"/>
                <a:ea typeface="Baloo 2"/>
                <a:cs typeface="Baloo 2"/>
                <a:sym typeface="Baloo 2"/>
              </a:rPr>
              <a:t>Sphere</a:t>
            </a:r>
            <a:endParaRPr/>
          </a:p>
        </p:txBody>
      </p:sp>
      <p:sp>
        <p:nvSpPr>
          <p:cNvPr id="460" name="Google Shape;460;p11"/>
          <p:cNvSpPr txBox="1"/>
          <p:nvPr/>
        </p:nvSpPr>
        <p:spPr>
          <a:xfrm>
            <a:off x="844345" y="3600844"/>
            <a:ext cx="813823" cy="467246"/>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400"/>
              <a:buFont typeface="Changa Light"/>
              <a:buNone/>
            </a:pPr>
            <a:r>
              <a:rPr b="0" i="0" lang="en-US" sz="1400" u="none" cap="none" strike="noStrike">
                <a:solidFill>
                  <a:schemeClr val="dk1"/>
                </a:solidFill>
                <a:latin typeface="Baloo 2"/>
                <a:ea typeface="Baloo 2"/>
                <a:cs typeface="Baloo 2"/>
                <a:sym typeface="Baloo 2"/>
              </a:rPr>
              <a:t>Cone</a:t>
            </a:r>
            <a:endParaRPr/>
          </a:p>
        </p:txBody>
      </p:sp>
      <p:sp>
        <p:nvSpPr>
          <p:cNvPr id="461" name="Google Shape;461;p11"/>
          <p:cNvSpPr txBox="1"/>
          <p:nvPr/>
        </p:nvSpPr>
        <p:spPr>
          <a:xfrm>
            <a:off x="822913" y="4598442"/>
            <a:ext cx="924937" cy="467246"/>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400"/>
              <a:buFont typeface="Changa Light"/>
              <a:buNone/>
            </a:pPr>
            <a:r>
              <a:rPr b="0" i="0" lang="en-US" sz="1400" u="none" cap="none" strike="noStrike">
                <a:solidFill>
                  <a:schemeClr val="dk1"/>
                </a:solidFill>
                <a:latin typeface="Baloo 2"/>
                <a:ea typeface="Baloo 2"/>
                <a:cs typeface="Baloo 2"/>
                <a:sym typeface="Baloo 2"/>
              </a:rPr>
              <a:t>Cylinder</a:t>
            </a:r>
            <a:endParaRPr/>
          </a:p>
        </p:txBody>
      </p:sp>
      <p:grpSp>
        <p:nvGrpSpPr>
          <p:cNvPr id="462" name="Google Shape;462;p11"/>
          <p:cNvGrpSpPr/>
          <p:nvPr/>
        </p:nvGrpSpPr>
        <p:grpSpPr>
          <a:xfrm>
            <a:off x="1026220" y="2087160"/>
            <a:ext cx="548640" cy="548640"/>
            <a:chOff x="865683" y="2489914"/>
            <a:chExt cx="692400" cy="692400"/>
          </a:xfrm>
        </p:grpSpPr>
        <p:sp>
          <p:nvSpPr>
            <p:cNvPr id="463" name="Google Shape;463;p11"/>
            <p:cNvSpPr/>
            <p:nvPr/>
          </p:nvSpPr>
          <p:spPr>
            <a:xfrm>
              <a:off x="865683" y="2489914"/>
              <a:ext cx="692400" cy="692400"/>
            </a:xfrm>
            <a:prstGeom prst="round2DiagRect">
              <a:avLst>
                <a:gd fmla="val 16667" name="adj1"/>
                <a:gd fmla="val 0" name="adj2"/>
              </a:avLst>
            </a:prstGeom>
            <a:solidFill>
              <a:schemeClr val="lt1"/>
            </a:solidFill>
            <a:ln>
              <a:noFill/>
            </a:ln>
            <a:effectLst>
              <a:outerShdw blurRad="100013" rotWithShape="0" algn="bl" dir="5400000" dist="19050">
                <a:schemeClr val="dk1">
                  <a:alpha val="49803"/>
                </a:scheme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hanga Light"/>
                <a:ea typeface="Changa Light"/>
                <a:cs typeface="Changa Light"/>
                <a:sym typeface="Changa Light"/>
              </a:endParaRPr>
            </a:p>
          </p:txBody>
        </p:sp>
        <p:sp>
          <p:nvSpPr>
            <p:cNvPr id="464" name="Google Shape;464;p11"/>
            <p:cNvSpPr/>
            <p:nvPr/>
          </p:nvSpPr>
          <p:spPr>
            <a:xfrm>
              <a:off x="1000367" y="2624598"/>
              <a:ext cx="423032" cy="423029"/>
            </a:xfrm>
            <a:custGeom>
              <a:rect b="b" l="l" r="r" t="t"/>
              <a:pathLst>
                <a:path extrusionOk="0" h="1347" w="1347">
                  <a:moveTo>
                    <a:pt x="1331" y="523"/>
                  </a:moveTo>
                  <a:cubicBezTo>
                    <a:pt x="1319" y="468"/>
                    <a:pt x="1299" y="415"/>
                    <a:pt x="1273" y="365"/>
                  </a:cubicBezTo>
                  <a:cubicBezTo>
                    <a:pt x="1253" y="326"/>
                    <a:pt x="1230" y="288"/>
                    <a:pt x="1201" y="254"/>
                  </a:cubicBezTo>
                  <a:cubicBezTo>
                    <a:pt x="1182" y="232"/>
                    <a:pt x="1164" y="210"/>
                    <a:pt x="1143" y="190"/>
                  </a:cubicBezTo>
                  <a:cubicBezTo>
                    <a:pt x="1105" y="153"/>
                    <a:pt x="1062" y="120"/>
                    <a:pt x="1016" y="93"/>
                  </a:cubicBezTo>
                  <a:cubicBezTo>
                    <a:pt x="972" y="68"/>
                    <a:pt x="926" y="47"/>
                    <a:pt x="878" y="32"/>
                  </a:cubicBezTo>
                  <a:cubicBezTo>
                    <a:pt x="842" y="20"/>
                    <a:pt x="806" y="11"/>
                    <a:pt x="769" y="7"/>
                  </a:cubicBezTo>
                  <a:cubicBezTo>
                    <a:pt x="750" y="5"/>
                    <a:pt x="730" y="4"/>
                    <a:pt x="711" y="2"/>
                  </a:cubicBezTo>
                  <a:cubicBezTo>
                    <a:pt x="710" y="1"/>
                    <a:pt x="708" y="1"/>
                    <a:pt x="707" y="0"/>
                  </a:cubicBezTo>
                  <a:lnTo>
                    <a:pt x="640" y="0"/>
                  </a:lnTo>
                  <a:cubicBezTo>
                    <a:pt x="638" y="0"/>
                    <a:pt x="636" y="1"/>
                    <a:pt x="634" y="2"/>
                  </a:cubicBezTo>
                  <a:cubicBezTo>
                    <a:pt x="606" y="5"/>
                    <a:pt x="577" y="7"/>
                    <a:pt x="549" y="12"/>
                  </a:cubicBezTo>
                  <a:cubicBezTo>
                    <a:pt x="519" y="18"/>
                    <a:pt x="488" y="26"/>
                    <a:pt x="458" y="35"/>
                  </a:cubicBezTo>
                  <a:cubicBezTo>
                    <a:pt x="399" y="54"/>
                    <a:pt x="344" y="83"/>
                    <a:pt x="292" y="118"/>
                  </a:cubicBezTo>
                  <a:cubicBezTo>
                    <a:pt x="248" y="148"/>
                    <a:pt x="208" y="184"/>
                    <a:pt x="173" y="223"/>
                  </a:cubicBezTo>
                  <a:cubicBezTo>
                    <a:pt x="139" y="261"/>
                    <a:pt x="110" y="301"/>
                    <a:pt x="85" y="345"/>
                  </a:cubicBezTo>
                  <a:cubicBezTo>
                    <a:pt x="63" y="387"/>
                    <a:pt x="44" y="429"/>
                    <a:pt x="30" y="474"/>
                  </a:cubicBezTo>
                  <a:cubicBezTo>
                    <a:pt x="20" y="507"/>
                    <a:pt x="11" y="541"/>
                    <a:pt x="7" y="576"/>
                  </a:cubicBezTo>
                  <a:cubicBezTo>
                    <a:pt x="5" y="594"/>
                    <a:pt x="4" y="612"/>
                    <a:pt x="2" y="630"/>
                  </a:cubicBezTo>
                  <a:cubicBezTo>
                    <a:pt x="2" y="631"/>
                    <a:pt x="1" y="632"/>
                    <a:pt x="0" y="633"/>
                  </a:cubicBezTo>
                  <a:lnTo>
                    <a:pt x="0" y="713"/>
                  </a:lnTo>
                  <a:cubicBezTo>
                    <a:pt x="1" y="714"/>
                    <a:pt x="2" y="716"/>
                    <a:pt x="2" y="718"/>
                  </a:cubicBezTo>
                  <a:cubicBezTo>
                    <a:pt x="4" y="758"/>
                    <a:pt x="10" y="798"/>
                    <a:pt x="20" y="837"/>
                  </a:cubicBezTo>
                  <a:cubicBezTo>
                    <a:pt x="33" y="888"/>
                    <a:pt x="51" y="937"/>
                    <a:pt x="76" y="983"/>
                  </a:cubicBezTo>
                  <a:cubicBezTo>
                    <a:pt x="96" y="1020"/>
                    <a:pt x="117" y="1056"/>
                    <a:pt x="145" y="1088"/>
                  </a:cubicBezTo>
                  <a:cubicBezTo>
                    <a:pt x="166" y="1113"/>
                    <a:pt x="187" y="1138"/>
                    <a:pt x="211" y="1161"/>
                  </a:cubicBezTo>
                  <a:cubicBezTo>
                    <a:pt x="235" y="1184"/>
                    <a:pt x="262" y="1204"/>
                    <a:pt x="289" y="1224"/>
                  </a:cubicBezTo>
                  <a:cubicBezTo>
                    <a:pt x="320" y="1248"/>
                    <a:pt x="355" y="1266"/>
                    <a:pt x="391" y="1283"/>
                  </a:cubicBezTo>
                  <a:cubicBezTo>
                    <a:pt x="426" y="1300"/>
                    <a:pt x="463" y="1314"/>
                    <a:pt x="502" y="1323"/>
                  </a:cubicBezTo>
                  <a:cubicBezTo>
                    <a:pt x="530" y="1330"/>
                    <a:pt x="560" y="1336"/>
                    <a:pt x="589" y="1340"/>
                  </a:cubicBezTo>
                  <a:cubicBezTo>
                    <a:pt x="611" y="1344"/>
                    <a:pt x="634" y="1343"/>
                    <a:pt x="656" y="1345"/>
                  </a:cubicBezTo>
                  <a:cubicBezTo>
                    <a:pt x="658" y="1345"/>
                    <a:pt x="660" y="1346"/>
                    <a:pt x="663" y="1346"/>
                  </a:cubicBezTo>
                  <a:lnTo>
                    <a:pt x="684" y="1346"/>
                  </a:lnTo>
                  <a:cubicBezTo>
                    <a:pt x="686" y="1346"/>
                    <a:pt x="688" y="1345"/>
                    <a:pt x="690" y="1345"/>
                  </a:cubicBezTo>
                  <a:cubicBezTo>
                    <a:pt x="725" y="1345"/>
                    <a:pt x="760" y="1340"/>
                    <a:pt x="795" y="1334"/>
                  </a:cubicBezTo>
                  <a:cubicBezTo>
                    <a:pt x="846" y="1325"/>
                    <a:pt x="895" y="1310"/>
                    <a:pt x="942" y="1289"/>
                  </a:cubicBezTo>
                  <a:cubicBezTo>
                    <a:pt x="996" y="1266"/>
                    <a:pt x="1046" y="1237"/>
                    <a:pt x="1091" y="1200"/>
                  </a:cubicBezTo>
                  <a:cubicBezTo>
                    <a:pt x="1120" y="1177"/>
                    <a:pt x="1147" y="1151"/>
                    <a:pt x="1172" y="1124"/>
                  </a:cubicBezTo>
                  <a:cubicBezTo>
                    <a:pt x="1207" y="1087"/>
                    <a:pt x="1237" y="1045"/>
                    <a:pt x="1261" y="1001"/>
                  </a:cubicBezTo>
                  <a:cubicBezTo>
                    <a:pt x="1285" y="958"/>
                    <a:pt x="1305" y="914"/>
                    <a:pt x="1318" y="867"/>
                  </a:cubicBezTo>
                  <a:cubicBezTo>
                    <a:pt x="1326" y="836"/>
                    <a:pt x="1333" y="804"/>
                    <a:pt x="1339" y="772"/>
                  </a:cubicBezTo>
                  <a:cubicBezTo>
                    <a:pt x="1342" y="756"/>
                    <a:pt x="1343" y="739"/>
                    <a:pt x="1345" y="722"/>
                  </a:cubicBezTo>
                  <a:cubicBezTo>
                    <a:pt x="1345" y="721"/>
                    <a:pt x="1346" y="720"/>
                    <a:pt x="1346" y="720"/>
                  </a:cubicBezTo>
                  <a:lnTo>
                    <a:pt x="1346" y="626"/>
                  </a:lnTo>
                  <a:cubicBezTo>
                    <a:pt x="1345" y="618"/>
                    <a:pt x="1344" y="610"/>
                    <a:pt x="1343" y="601"/>
                  </a:cubicBezTo>
                  <a:cubicBezTo>
                    <a:pt x="1340" y="575"/>
                    <a:pt x="1336" y="549"/>
                    <a:pt x="1331" y="523"/>
                  </a:cubicBezTo>
                  <a:moveTo>
                    <a:pt x="714" y="86"/>
                  </a:moveTo>
                  <a:cubicBezTo>
                    <a:pt x="714" y="85"/>
                    <a:pt x="715" y="84"/>
                    <a:pt x="715" y="83"/>
                  </a:cubicBezTo>
                  <a:cubicBezTo>
                    <a:pt x="970" y="95"/>
                    <a:pt x="1191" y="292"/>
                    <a:pt x="1246" y="521"/>
                  </a:cubicBezTo>
                  <a:cubicBezTo>
                    <a:pt x="1238" y="517"/>
                    <a:pt x="1231" y="512"/>
                    <a:pt x="1223" y="509"/>
                  </a:cubicBezTo>
                  <a:cubicBezTo>
                    <a:pt x="1194" y="494"/>
                    <a:pt x="1164" y="479"/>
                    <a:pt x="1133" y="468"/>
                  </a:cubicBezTo>
                  <a:cubicBezTo>
                    <a:pt x="1092" y="453"/>
                    <a:pt x="1049" y="441"/>
                    <a:pt x="1005" y="430"/>
                  </a:cubicBezTo>
                  <a:cubicBezTo>
                    <a:pt x="975" y="423"/>
                    <a:pt x="944" y="418"/>
                    <a:pt x="913" y="414"/>
                  </a:cubicBezTo>
                  <a:cubicBezTo>
                    <a:pt x="889" y="410"/>
                    <a:pt x="864" y="407"/>
                    <a:pt x="840" y="405"/>
                  </a:cubicBezTo>
                  <a:cubicBezTo>
                    <a:pt x="816" y="402"/>
                    <a:pt x="792" y="401"/>
                    <a:pt x="769" y="400"/>
                  </a:cubicBezTo>
                  <a:cubicBezTo>
                    <a:pt x="753" y="399"/>
                    <a:pt x="738" y="398"/>
                    <a:pt x="722" y="398"/>
                  </a:cubicBezTo>
                  <a:cubicBezTo>
                    <a:pt x="717" y="398"/>
                    <a:pt x="714" y="397"/>
                    <a:pt x="714" y="390"/>
                  </a:cubicBezTo>
                  <a:cubicBezTo>
                    <a:pt x="714" y="289"/>
                    <a:pt x="714" y="188"/>
                    <a:pt x="714" y="86"/>
                  </a:cubicBezTo>
                  <a:moveTo>
                    <a:pt x="281" y="230"/>
                  </a:moveTo>
                  <a:cubicBezTo>
                    <a:pt x="381" y="142"/>
                    <a:pt x="498" y="92"/>
                    <a:pt x="633" y="82"/>
                  </a:cubicBezTo>
                  <a:lnTo>
                    <a:pt x="633" y="92"/>
                  </a:lnTo>
                  <a:cubicBezTo>
                    <a:pt x="633" y="190"/>
                    <a:pt x="633" y="289"/>
                    <a:pt x="634" y="387"/>
                  </a:cubicBezTo>
                  <a:cubicBezTo>
                    <a:pt x="634" y="396"/>
                    <a:pt x="631" y="398"/>
                    <a:pt x="622" y="398"/>
                  </a:cubicBezTo>
                  <a:cubicBezTo>
                    <a:pt x="601" y="398"/>
                    <a:pt x="581" y="398"/>
                    <a:pt x="561" y="400"/>
                  </a:cubicBezTo>
                  <a:cubicBezTo>
                    <a:pt x="523" y="403"/>
                    <a:pt x="486" y="408"/>
                    <a:pt x="449" y="412"/>
                  </a:cubicBezTo>
                  <a:cubicBezTo>
                    <a:pt x="397" y="418"/>
                    <a:pt x="345" y="428"/>
                    <a:pt x="295" y="442"/>
                  </a:cubicBezTo>
                  <a:cubicBezTo>
                    <a:pt x="258" y="453"/>
                    <a:pt x="222" y="465"/>
                    <a:pt x="186" y="479"/>
                  </a:cubicBezTo>
                  <a:cubicBezTo>
                    <a:pt x="157" y="491"/>
                    <a:pt x="129" y="506"/>
                    <a:pt x="101" y="520"/>
                  </a:cubicBezTo>
                  <a:cubicBezTo>
                    <a:pt x="132" y="406"/>
                    <a:pt x="192" y="309"/>
                    <a:pt x="281" y="230"/>
                  </a:cubicBezTo>
                  <a:moveTo>
                    <a:pt x="1157" y="1016"/>
                  </a:moveTo>
                  <a:cubicBezTo>
                    <a:pt x="1066" y="1141"/>
                    <a:pt x="945" y="1222"/>
                    <a:pt x="794" y="1253"/>
                  </a:cubicBezTo>
                  <a:cubicBezTo>
                    <a:pt x="460" y="1320"/>
                    <a:pt x="174" y="1103"/>
                    <a:pt x="101" y="825"/>
                  </a:cubicBezTo>
                  <a:cubicBezTo>
                    <a:pt x="120" y="834"/>
                    <a:pt x="138" y="844"/>
                    <a:pt x="156" y="854"/>
                  </a:cubicBezTo>
                  <a:cubicBezTo>
                    <a:pt x="201" y="876"/>
                    <a:pt x="249" y="892"/>
                    <a:pt x="298" y="904"/>
                  </a:cubicBezTo>
                  <a:cubicBezTo>
                    <a:pt x="326" y="912"/>
                    <a:pt x="353" y="918"/>
                    <a:pt x="381" y="923"/>
                  </a:cubicBezTo>
                  <a:cubicBezTo>
                    <a:pt x="405" y="928"/>
                    <a:pt x="429" y="931"/>
                    <a:pt x="454" y="934"/>
                  </a:cubicBezTo>
                  <a:cubicBezTo>
                    <a:pt x="482" y="938"/>
                    <a:pt x="510" y="941"/>
                    <a:pt x="538" y="943"/>
                  </a:cubicBezTo>
                  <a:cubicBezTo>
                    <a:pt x="557" y="945"/>
                    <a:pt x="575" y="946"/>
                    <a:pt x="593" y="947"/>
                  </a:cubicBezTo>
                  <a:cubicBezTo>
                    <a:pt x="641" y="948"/>
                    <a:pt x="688" y="949"/>
                    <a:pt x="735" y="948"/>
                  </a:cubicBezTo>
                  <a:cubicBezTo>
                    <a:pt x="766" y="948"/>
                    <a:pt x="795" y="946"/>
                    <a:pt x="825" y="943"/>
                  </a:cubicBezTo>
                  <a:cubicBezTo>
                    <a:pt x="851" y="941"/>
                    <a:pt x="876" y="938"/>
                    <a:pt x="902" y="934"/>
                  </a:cubicBezTo>
                  <a:cubicBezTo>
                    <a:pt x="933" y="930"/>
                    <a:pt x="963" y="925"/>
                    <a:pt x="993" y="918"/>
                  </a:cubicBezTo>
                  <a:cubicBezTo>
                    <a:pt x="1034" y="909"/>
                    <a:pt x="1075" y="898"/>
                    <a:pt x="1115" y="885"/>
                  </a:cubicBezTo>
                  <a:cubicBezTo>
                    <a:pt x="1160" y="871"/>
                    <a:pt x="1203" y="852"/>
                    <a:pt x="1243" y="826"/>
                  </a:cubicBezTo>
                  <a:cubicBezTo>
                    <a:pt x="1243" y="825"/>
                    <a:pt x="1245" y="825"/>
                    <a:pt x="1247" y="824"/>
                  </a:cubicBezTo>
                  <a:cubicBezTo>
                    <a:pt x="1229" y="894"/>
                    <a:pt x="1199" y="958"/>
                    <a:pt x="1157" y="1016"/>
                  </a:cubicBezTo>
                  <a:moveTo>
                    <a:pt x="1251" y="713"/>
                  </a:moveTo>
                  <a:cubicBezTo>
                    <a:pt x="1235" y="734"/>
                    <a:pt x="1213" y="749"/>
                    <a:pt x="1191" y="763"/>
                  </a:cubicBezTo>
                  <a:cubicBezTo>
                    <a:pt x="1133" y="797"/>
                    <a:pt x="1070" y="817"/>
                    <a:pt x="1005" y="832"/>
                  </a:cubicBezTo>
                  <a:cubicBezTo>
                    <a:pt x="970" y="841"/>
                    <a:pt x="934" y="847"/>
                    <a:pt x="899" y="853"/>
                  </a:cubicBezTo>
                  <a:cubicBezTo>
                    <a:pt x="877" y="857"/>
                    <a:pt x="855" y="859"/>
                    <a:pt x="833" y="861"/>
                  </a:cubicBezTo>
                  <a:cubicBezTo>
                    <a:pt x="790" y="863"/>
                    <a:pt x="748" y="865"/>
                    <a:pt x="705" y="868"/>
                  </a:cubicBezTo>
                  <a:cubicBezTo>
                    <a:pt x="689" y="869"/>
                    <a:pt x="673" y="870"/>
                    <a:pt x="657" y="869"/>
                  </a:cubicBezTo>
                  <a:cubicBezTo>
                    <a:pt x="627" y="869"/>
                    <a:pt x="597" y="868"/>
                    <a:pt x="567" y="866"/>
                  </a:cubicBezTo>
                  <a:cubicBezTo>
                    <a:pt x="537" y="864"/>
                    <a:pt x="506" y="861"/>
                    <a:pt x="476" y="857"/>
                  </a:cubicBezTo>
                  <a:cubicBezTo>
                    <a:pt x="412" y="848"/>
                    <a:pt x="349" y="837"/>
                    <a:pt x="288" y="818"/>
                  </a:cubicBezTo>
                  <a:cubicBezTo>
                    <a:pt x="247" y="805"/>
                    <a:pt x="208" y="791"/>
                    <a:pt x="171" y="771"/>
                  </a:cubicBezTo>
                  <a:cubicBezTo>
                    <a:pt x="148" y="758"/>
                    <a:pt x="125" y="744"/>
                    <a:pt x="108" y="725"/>
                  </a:cubicBezTo>
                  <a:cubicBezTo>
                    <a:pt x="98" y="715"/>
                    <a:pt x="90" y="702"/>
                    <a:pt x="84" y="689"/>
                  </a:cubicBezTo>
                  <a:cubicBezTo>
                    <a:pt x="76" y="669"/>
                    <a:pt x="84" y="651"/>
                    <a:pt x="96" y="634"/>
                  </a:cubicBezTo>
                  <a:cubicBezTo>
                    <a:pt x="114" y="611"/>
                    <a:pt x="137" y="595"/>
                    <a:pt x="162" y="580"/>
                  </a:cubicBezTo>
                  <a:cubicBezTo>
                    <a:pt x="201" y="558"/>
                    <a:pt x="242" y="543"/>
                    <a:pt x="283" y="529"/>
                  </a:cubicBezTo>
                  <a:cubicBezTo>
                    <a:pt x="324" y="517"/>
                    <a:pt x="366" y="507"/>
                    <a:pt x="408" y="500"/>
                  </a:cubicBezTo>
                  <a:cubicBezTo>
                    <a:pt x="433" y="496"/>
                    <a:pt x="459" y="491"/>
                    <a:pt x="484" y="488"/>
                  </a:cubicBezTo>
                  <a:cubicBezTo>
                    <a:pt x="505" y="485"/>
                    <a:pt x="526" y="484"/>
                    <a:pt x="547" y="482"/>
                  </a:cubicBezTo>
                  <a:cubicBezTo>
                    <a:pt x="573" y="481"/>
                    <a:pt x="598" y="479"/>
                    <a:pt x="624" y="477"/>
                  </a:cubicBezTo>
                  <a:cubicBezTo>
                    <a:pt x="627" y="477"/>
                    <a:pt x="630" y="477"/>
                    <a:pt x="633" y="477"/>
                  </a:cubicBezTo>
                  <a:lnTo>
                    <a:pt x="633" y="487"/>
                  </a:lnTo>
                  <a:cubicBezTo>
                    <a:pt x="633" y="549"/>
                    <a:pt x="633" y="610"/>
                    <a:pt x="633" y="672"/>
                  </a:cubicBezTo>
                  <a:cubicBezTo>
                    <a:pt x="633" y="693"/>
                    <a:pt x="646" y="708"/>
                    <a:pt x="665" y="713"/>
                  </a:cubicBezTo>
                  <a:cubicBezTo>
                    <a:pt x="683" y="717"/>
                    <a:pt x="703" y="707"/>
                    <a:pt x="711" y="690"/>
                  </a:cubicBezTo>
                  <a:cubicBezTo>
                    <a:pt x="713" y="685"/>
                    <a:pt x="714" y="678"/>
                    <a:pt x="714" y="673"/>
                  </a:cubicBezTo>
                  <a:cubicBezTo>
                    <a:pt x="714" y="611"/>
                    <a:pt x="714" y="550"/>
                    <a:pt x="714" y="488"/>
                  </a:cubicBezTo>
                  <a:lnTo>
                    <a:pt x="714" y="477"/>
                  </a:lnTo>
                  <a:cubicBezTo>
                    <a:pt x="724" y="478"/>
                    <a:pt x="734" y="478"/>
                    <a:pt x="743" y="479"/>
                  </a:cubicBezTo>
                  <a:cubicBezTo>
                    <a:pt x="775" y="481"/>
                    <a:pt x="807" y="483"/>
                    <a:pt x="839" y="486"/>
                  </a:cubicBezTo>
                  <a:cubicBezTo>
                    <a:pt x="864" y="488"/>
                    <a:pt x="890" y="490"/>
                    <a:pt x="915" y="495"/>
                  </a:cubicBezTo>
                  <a:cubicBezTo>
                    <a:pt x="956" y="503"/>
                    <a:pt x="998" y="512"/>
                    <a:pt x="1040" y="523"/>
                  </a:cubicBezTo>
                  <a:cubicBezTo>
                    <a:pt x="1087" y="534"/>
                    <a:pt x="1133" y="552"/>
                    <a:pt x="1176" y="575"/>
                  </a:cubicBezTo>
                  <a:cubicBezTo>
                    <a:pt x="1204" y="589"/>
                    <a:pt x="1228" y="607"/>
                    <a:pt x="1249" y="630"/>
                  </a:cubicBezTo>
                  <a:cubicBezTo>
                    <a:pt x="1260" y="642"/>
                    <a:pt x="1267" y="656"/>
                    <a:pt x="1267" y="672"/>
                  </a:cubicBezTo>
                  <a:cubicBezTo>
                    <a:pt x="1268" y="687"/>
                    <a:pt x="1261" y="700"/>
                    <a:pt x="1251" y="713"/>
                  </a:cubicBezTo>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65" name="Google Shape;465;p11"/>
          <p:cNvGrpSpPr/>
          <p:nvPr/>
        </p:nvGrpSpPr>
        <p:grpSpPr>
          <a:xfrm>
            <a:off x="1015382" y="3032873"/>
            <a:ext cx="548640" cy="548640"/>
            <a:chOff x="1398292" y="3879580"/>
            <a:chExt cx="692400" cy="692400"/>
          </a:xfrm>
        </p:grpSpPr>
        <p:sp>
          <p:nvSpPr>
            <p:cNvPr id="466" name="Google Shape;466;p11"/>
            <p:cNvSpPr/>
            <p:nvPr/>
          </p:nvSpPr>
          <p:spPr>
            <a:xfrm>
              <a:off x="1398292" y="3879580"/>
              <a:ext cx="692400" cy="692400"/>
            </a:xfrm>
            <a:prstGeom prst="round2DiagRect">
              <a:avLst>
                <a:gd fmla="val 16667" name="adj1"/>
                <a:gd fmla="val 0" name="adj2"/>
              </a:avLst>
            </a:prstGeom>
            <a:solidFill>
              <a:schemeClr val="lt1"/>
            </a:solidFill>
            <a:ln>
              <a:noFill/>
            </a:ln>
            <a:effectLst>
              <a:outerShdw blurRad="100013" rotWithShape="0" algn="bl" dir="5400000" dist="19050">
                <a:schemeClr val="dk1">
                  <a:alpha val="49803"/>
                </a:scheme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hanga Light"/>
                <a:ea typeface="Changa Light"/>
                <a:cs typeface="Changa Light"/>
                <a:sym typeface="Changa Light"/>
              </a:endParaRPr>
            </a:p>
          </p:txBody>
        </p:sp>
        <p:sp>
          <p:nvSpPr>
            <p:cNvPr id="467" name="Google Shape;467;p11"/>
            <p:cNvSpPr/>
            <p:nvPr/>
          </p:nvSpPr>
          <p:spPr>
            <a:xfrm flipH="1" rot="10800000">
              <a:off x="1541557" y="3999120"/>
              <a:ext cx="423346" cy="423029"/>
            </a:xfrm>
            <a:custGeom>
              <a:rect b="b" l="l" r="r" t="t"/>
              <a:pathLst>
                <a:path extrusionOk="0" h="1347" w="1348">
                  <a:moveTo>
                    <a:pt x="1310" y="183"/>
                  </a:moveTo>
                  <a:cubicBezTo>
                    <a:pt x="1277" y="142"/>
                    <a:pt x="1233" y="115"/>
                    <a:pt x="1186" y="93"/>
                  </a:cubicBezTo>
                  <a:cubicBezTo>
                    <a:pt x="1132" y="68"/>
                    <a:pt x="1075" y="50"/>
                    <a:pt x="1017" y="37"/>
                  </a:cubicBezTo>
                  <a:cubicBezTo>
                    <a:pt x="985" y="30"/>
                    <a:pt x="953" y="23"/>
                    <a:pt x="920" y="18"/>
                  </a:cubicBezTo>
                  <a:cubicBezTo>
                    <a:pt x="895" y="14"/>
                    <a:pt x="869" y="11"/>
                    <a:pt x="843" y="9"/>
                  </a:cubicBezTo>
                  <a:cubicBezTo>
                    <a:pt x="819" y="7"/>
                    <a:pt x="795" y="5"/>
                    <a:pt x="772" y="4"/>
                  </a:cubicBezTo>
                  <a:cubicBezTo>
                    <a:pt x="760" y="3"/>
                    <a:pt x="747" y="2"/>
                    <a:pt x="735" y="2"/>
                  </a:cubicBezTo>
                  <a:cubicBezTo>
                    <a:pt x="732" y="1"/>
                    <a:pt x="730" y="1"/>
                    <a:pt x="727" y="0"/>
                  </a:cubicBezTo>
                  <a:lnTo>
                    <a:pt x="620" y="0"/>
                  </a:lnTo>
                  <a:cubicBezTo>
                    <a:pt x="618" y="0"/>
                    <a:pt x="617" y="1"/>
                    <a:pt x="615" y="2"/>
                  </a:cubicBezTo>
                  <a:cubicBezTo>
                    <a:pt x="596" y="2"/>
                    <a:pt x="576" y="2"/>
                    <a:pt x="556" y="4"/>
                  </a:cubicBezTo>
                  <a:cubicBezTo>
                    <a:pt x="533" y="5"/>
                    <a:pt x="511" y="8"/>
                    <a:pt x="489" y="10"/>
                  </a:cubicBezTo>
                  <a:cubicBezTo>
                    <a:pt x="470" y="13"/>
                    <a:pt x="452" y="15"/>
                    <a:pt x="433" y="18"/>
                  </a:cubicBezTo>
                  <a:cubicBezTo>
                    <a:pt x="406" y="22"/>
                    <a:pt x="379" y="25"/>
                    <a:pt x="352" y="32"/>
                  </a:cubicBezTo>
                  <a:cubicBezTo>
                    <a:pt x="310" y="42"/>
                    <a:pt x="268" y="54"/>
                    <a:pt x="226" y="67"/>
                  </a:cubicBezTo>
                  <a:cubicBezTo>
                    <a:pt x="177" y="82"/>
                    <a:pt x="132" y="104"/>
                    <a:pt x="90" y="134"/>
                  </a:cubicBezTo>
                  <a:cubicBezTo>
                    <a:pt x="59" y="155"/>
                    <a:pt x="32" y="180"/>
                    <a:pt x="16" y="215"/>
                  </a:cubicBezTo>
                  <a:cubicBezTo>
                    <a:pt x="9" y="229"/>
                    <a:pt x="6" y="245"/>
                    <a:pt x="2" y="260"/>
                  </a:cubicBezTo>
                  <a:cubicBezTo>
                    <a:pt x="2" y="261"/>
                    <a:pt x="1" y="262"/>
                    <a:pt x="0" y="262"/>
                  </a:cubicBezTo>
                  <a:lnTo>
                    <a:pt x="0" y="290"/>
                  </a:lnTo>
                  <a:cubicBezTo>
                    <a:pt x="2" y="297"/>
                    <a:pt x="3" y="303"/>
                    <a:pt x="4" y="309"/>
                  </a:cubicBezTo>
                  <a:cubicBezTo>
                    <a:pt x="10" y="336"/>
                    <a:pt x="26" y="357"/>
                    <a:pt x="41" y="380"/>
                  </a:cubicBezTo>
                  <a:cubicBezTo>
                    <a:pt x="72" y="429"/>
                    <a:pt x="103" y="479"/>
                    <a:pt x="134" y="528"/>
                  </a:cubicBezTo>
                  <a:cubicBezTo>
                    <a:pt x="174" y="591"/>
                    <a:pt x="215" y="655"/>
                    <a:pt x="255" y="718"/>
                  </a:cubicBezTo>
                  <a:cubicBezTo>
                    <a:pt x="290" y="774"/>
                    <a:pt x="325" y="830"/>
                    <a:pt x="361" y="886"/>
                  </a:cubicBezTo>
                  <a:cubicBezTo>
                    <a:pt x="390" y="932"/>
                    <a:pt x="419" y="978"/>
                    <a:pt x="449" y="1025"/>
                  </a:cubicBezTo>
                  <a:cubicBezTo>
                    <a:pt x="484" y="1080"/>
                    <a:pt x="519" y="1136"/>
                    <a:pt x="554" y="1192"/>
                  </a:cubicBezTo>
                  <a:cubicBezTo>
                    <a:pt x="583" y="1237"/>
                    <a:pt x="611" y="1281"/>
                    <a:pt x="639" y="1326"/>
                  </a:cubicBezTo>
                  <a:cubicBezTo>
                    <a:pt x="646" y="1338"/>
                    <a:pt x="657" y="1343"/>
                    <a:pt x="669" y="1346"/>
                  </a:cubicBezTo>
                  <a:lnTo>
                    <a:pt x="676" y="1346"/>
                  </a:lnTo>
                  <a:cubicBezTo>
                    <a:pt x="689" y="1344"/>
                    <a:pt x="700" y="1339"/>
                    <a:pt x="707" y="1328"/>
                  </a:cubicBezTo>
                  <a:cubicBezTo>
                    <a:pt x="715" y="1317"/>
                    <a:pt x="722" y="1306"/>
                    <a:pt x="729" y="1294"/>
                  </a:cubicBezTo>
                  <a:cubicBezTo>
                    <a:pt x="746" y="1266"/>
                    <a:pt x="763" y="1239"/>
                    <a:pt x="780" y="1211"/>
                  </a:cubicBezTo>
                  <a:cubicBezTo>
                    <a:pt x="813" y="1159"/>
                    <a:pt x="846" y="1107"/>
                    <a:pt x="879" y="1055"/>
                  </a:cubicBezTo>
                  <a:cubicBezTo>
                    <a:pt x="899" y="1023"/>
                    <a:pt x="919" y="992"/>
                    <a:pt x="939" y="960"/>
                  </a:cubicBezTo>
                  <a:cubicBezTo>
                    <a:pt x="971" y="911"/>
                    <a:pt x="1002" y="861"/>
                    <a:pt x="1033" y="811"/>
                  </a:cubicBezTo>
                  <a:cubicBezTo>
                    <a:pt x="1071" y="751"/>
                    <a:pt x="1110" y="691"/>
                    <a:pt x="1148" y="630"/>
                  </a:cubicBezTo>
                  <a:cubicBezTo>
                    <a:pt x="1189" y="565"/>
                    <a:pt x="1231" y="499"/>
                    <a:pt x="1272" y="434"/>
                  </a:cubicBezTo>
                  <a:cubicBezTo>
                    <a:pt x="1291" y="404"/>
                    <a:pt x="1310" y="375"/>
                    <a:pt x="1328" y="345"/>
                  </a:cubicBezTo>
                  <a:cubicBezTo>
                    <a:pt x="1338" y="328"/>
                    <a:pt x="1343" y="310"/>
                    <a:pt x="1345" y="290"/>
                  </a:cubicBezTo>
                  <a:cubicBezTo>
                    <a:pt x="1345" y="289"/>
                    <a:pt x="1346" y="287"/>
                    <a:pt x="1347" y="285"/>
                  </a:cubicBezTo>
                  <a:lnTo>
                    <a:pt x="1347" y="269"/>
                  </a:lnTo>
                  <a:cubicBezTo>
                    <a:pt x="1345" y="260"/>
                    <a:pt x="1344" y="251"/>
                    <a:pt x="1341" y="242"/>
                  </a:cubicBezTo>
                  <a:cubicBezTo>
                    <a:pt x="1336" y="220"/>
                    <a:pt x="1325" y="200"/>
                    <a:pt x="1310" y="183"/>
                  </a:cubicBezTo>
                  <a:moveTo>
                    <a:pt x="632" y="1163"/>
                  </a:moveTo>
                  <a:cubicBezTo>
                    <a:pt x="487" y="934"/>
                    <a:pt x="343" y="706"/>
                    <a:pt x="199" y="478"/>
                  </a:cubicBezTo>
                  <a:cubicBezTo>
                    <a:pt x="339" y="530"/>
                    <a:pt x="484" y="548"/>
                    <a:pt x="632" y="553"/>
                  </a:cubicBezTo>
                  <a:lnTo>
                    <a:pt x="632" y="1163"/>
                  </a:lnTo>
                  <a:moveTo>
                    <a:pt x="1108" y="541"/>
                  </a:moveTo>
                  <a:cubicBezTo>
                    <a:pt x="1077" y="589"/>
                    <a:pt x="1048" y="637"/>
                    <a:pt x="1017" y="685"/>
                  </a:cubicBezTo>
                  <a:cubicBezTo>
                    <a:pt x="976" y="750"/>
                    <a:pt x="935" y="815"/>
                    <a:pt x="893" y="880"/>
                  </a:cubicBezTo>
                  <a:cubicBezTo>
                    <a:pt x="858" y="936"/>
                    <a:pt x="823" y="992"/>
                    <a:pt x="787" y="1048"/>
                  </a:cubicBezTo>
                  <a:cubicBezTo>
                    <a:pt x="764" y="1084"/>
                    <a:pt x="741" y="1121"/>
                    <a:pt x="718" y="1158"/>
                  </a:cubicBezTo>
                  <a:cubicBezTo>
                    <a:pt x="717" y="1160"/>
                    <a:pt x="716" y="1161"/>
                    <a:pt x="714" y="1164"/>
                  </a:cubicBezTo>
                  <a:lnTo>
                    <a:pt x="714" y="553"/>
                  </a:lnTo>
                  <a:cubicBezTo>
                    <a:pt x="725" y="552"/>
                    <a:pt x="736" y="551"/>
                    <a:pt x="748" y="551"/>
                  </a:cubicBezTo>
                  <a:cubicBezTo>
                    <a:pt x="779" y="549"/>
                    <a:pt x="809" y="548"/>
                    <a:pt x="840" y="545"/>
                  </a:cubicBezTo>
                  <a:cubicBezTo>
                    <a:pt x="875" y="541"/>
                    <a:pt x="909" y="537"/>
                    <a:pt x="944" y="531"/>
                  </a:cubicBezTo>
                  <a:cubicBezTo>
                    <a:pt x="983" y="524"/>
                    <a:pt x="1023" y="515"/>
                    <a:pt x="1062" y="505"/>
                  </a:cubicBezTo>
                  <a:cubicBezTo>
                    <a:pt x="1091" y="497"/>
                    <a:pt x="1119" y="487"/>
                    <a:pt x="1149" y="477"/>
                  </a:cubicBezTo>
                  <a:cubicBezTo>
                    <a:pt x="1134" y="499"/>
                    <a:pt x="1121" y="520"/>
                    <a:pt x="1108" y="541"/>
                  </a:cubicBezTo>
                  <a:moveTo>
                    <a:pt x="1257" y="305"/>
                  </a:moveTo>
                  <a:cubicBezTo>
                    <a:pt x="1241" y="332"/>
                    <a:pt x="1216" y="350"/>
                    <a:pt x="1190" y="366"/>
                  </a:cubicBezTo>
                  <a:cubicBezTo>
                    <a:pt x="1155" y="387"/>
                    <a:pt x="1118" y="403"/>
                    <a:pt x="1080" y="415"/>
                  </a:cubicBezTo>
                  <a:cubicBezTo>
                    <a:pt x="1033" y="428"/>
                    <a:pt x="985" y="440"/>
                    <a:pt x="938" y="450"/>
                  </a:cubicBezTo>
                  <a:cubicBezTo>
                    <a:pt x="913" y="456"/>
                    <a:pt x="887" y="458"/>
                    <a:pt x="861" y="461"/>
                  </a:cubicBezTo>
                  <a:cubicBezTo>
                    <a:pt x="835" y="464"/>
                    <a:pt x="810" y="466"/>
                    <a:pt x="784" y="468"/>
                  </a:cubicBezTo>
                  <a:cubicBezTo>
                    <a:pt x="761" y="470"/>
                    <a:pt x="738" y="471"/>
                    <a:pt x="713" y="473"/>
                  </a:cubicBezTo>
                  <a:lnTo>
                    <a:pt x="713" y="461"/>
                  </a:lnTo>
                  <a:cubicBezTo>
                    <a:pt x="713" y="399"/>
                    <a:pt x="713" y="337"/>
                    <a:pt x="713" y="275"/>
                  </a:cubicBezTo>
                  <a:cubicBezTo>
                    <a:pt x="714" y="254"/>
                    <a:pt x="690" y="232"/>
                    <a:pt x="666" y="237"/>
                  </a:cubicBezTo>
                  <a:cubicBezTo>
                    <a:pt x="643" y="242"/>
                    <a:pt x="632" y="260"/>
                    <a:pt x="632" y="282"/>
                  </a:cubicBezTo>
                  <a:cubicBezTo>
                    <a:pt x="632" y="342"/>
                    <a:pt x="632" y="401"/>
                    <a:pt x="632" y="461"/>
                  </a:cubicBezTo>
                  <a:lnTo>
                    <a:pt x="632" y="471"/>
                  </a:lnTo>
                  <a:cubicBezTo>
                    <a:pt x="622" y="471"/>
                    <a:pt x="612" y="472"/>
                    <a:pt x="601" y="471"/>
                  </a:cubicBezTo>
                  <a:cubicBezTo>
                    <a:pt x="587" y="471"/>
                    <a:pt x="574" y="469"/>
                    <a:pt x="560" y="468"/>
                  </a:cubicBezTo>
                  <a:cubicBezTo>
                    <a:pt x="536" y="466"/>
                    <a:pt x="511" y="464"/>
                    <a:pt x="487" y="461"/>
                  </a:cubicBezTo>
                  <a:cubicBezTo>
                    <a:pt x="458" y="457"/>
                    <a:pt x="428" y="454"/>
                    <a:pt x="399" y="448"/>
                  </a:cubicBezTo>
                  <a:cubicBezTo>
                    <a:pt x="371" y="443"/>
                    <a:pt x="342" y="437"/>
                    <a:pt x="315" y="429"/>
                  </a:cubicBezTo>
                  <a:cubicBezTo>
                    <a:pt x="280" y="419"/>
                    <a:pt x="246" y="407"/>
                    <a:pt x="213" y="394"/>
                  </a:cubicBezTo>
                  <a:cubicBezTo>
                    <a:pt x="171" y="377"/>
                    <a:pt x="131" y="356"/>
                    <a:pt x="101" y="321"/>
                  </a:cubicBezTo>
                  <a:cubicBezTo>
                    <a:pt x="77" y="294"/>
                    <a:pt x="73" y="269"/>
                    <a:pt x="97" y="237"/>
                  </a:cubicBezTo>
                  <a:cubicBezTo>
                    <a:pt x="116" y="212"/>
                    <a:pt x="141" y="195"/>
                    <a:pt x="168" y="181"/>
                  </a:cubicBezTo>
                  <a:cubicBezTo>
                    <a:pt x="228" y="148"/>
                    <a:pt x="292" y="128"/>
                    <a:pt x="358" y="113"/>
                  </a:cubicBezTo>
                  <a:cubicBezTo>
                    <a:pt x="394" y="105"/>
                    <a:pt x="431" y="100"/>
                    <a:pt x="467" y="94"/>
                  </a:cubicBezTo>
                  <a:cubicBezTo>
                    <a:pt x="485" y="91"/>
                    <a:pt x="503" y="90"/>
                    <a:pt x="522" y="88"/>
                  </a:cubicBezTo>
                  <a:cubicBezTo>
                    <a:pt x="549" y="86"/>
                    <a:pt x="577" y="84"/>
                    <a:pt x="604" y="83"/>
                  </a:cubicBezTo>
                  <a:cubicBezTo>
                    <a:pt x="646" y="82"/>
                    <a:pt x="689" y="81"/>
                    <a:pt x="732" y="82"/>
                  </a:cubicBezTo>
                  <a:cubicBezTo>
                    <a:pt x="759" y="82"/>
                    <a:pt x="787" y="84"/>
                    <a:pt x="815" y="87"/>
                  </a:cubicBezTo>
                  <a:cubicBezTo>
                    <a:pt x="855" y="91"/>
                    <a:pt x="896" y="96"/>
                    <a:pt x="936" y="103"/>
                  </a:cubicBezTo>
                  <a:cubicBezTo>
                    <a:pt x="1003" y="115"/>
                    <a:pt x="1068" y="131"/>
                    <a:pt x="1131" y="158"/>
                  </a:cubicBezTo>
                  <a:cubicBezTo>
                    <a:pt x="1163" y="171"/>
                    <a:pt x="1192" y="186"/>
                    <a:pt x="1219" y="207"/>
                  </a:cubicBezTo>
                  <a:cubicBezTo>
                    <a:pt x="1240" y="223"/>
                    <a:pt x="1259" y="242"/>
                    <a:pt x="1265" y="269"/>
                  </a:cubicBezTo>
                  <a:cubicBezTo>
                    <a:pt x="1268" y="282"/>
                    <a:pt x="1263" y="294"/>
                    <a:pt x="1257" y="305"/>
                  </a:cubicBezTo>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68" name="Google Shape;468;p11"/>
          <p:cNvGrpSpPr/>
          <p:nvPr/>
        </p:nvGrpSpPr>
        <p:grpSpPr>
          <a:xfrm>
            <a:off x="1011062" y="4068090"/>
            <a:ext cx="548640" cy="548640"/>
            <a:chOff x="2690939" y="3887994"/>
            <a:chExt cx="692400" cy="692400"/>
          </a:xfrm>
        </p:grpSpPr>
        <p:sp>
          <p:nvSpPr>
            <p:cNvPr id="469" name="Google Shape;469;p11"/>
            <p:cNvSpPr/>
            <p:nvPr/>
          </p:nvSpPr>
          <p:spPr>
            <a:xfrm>
              <a:off x="2690939" y="3887994"/>
              <a:ext cx="692400" cy="692400"/>
            </a:xfrm>
            <a:prstGeom prst="round2DiagRect">
              <a:avLst>
                <a:gd fmla="val 16667" name="adj1"/>
                <a:gd fmla="val 0" name="adj2"/>
              </a:avLst>
            </a:prstGeom>
            <a:solidFill>
              <a:schemeClr val="lt1"/>
            </a:solidFill>
            <a:ln>
              <a:noFill/>
            </a:ln>
            <a:effectLst>
              <a:outerShdw blurRad="100013" rotWithShape="0" algn="bl" dir="5400000" dist="19050">
                <a:schemeClr val="dk1">
                  <a:alpha val="49803"/>
                </a:scheme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hanga Light"/>
                <a:ea typeface="Changa Light"/>
                <a:cs typeface="Changa Light"/>
                <a:sym typeface="Changa Light"/>
              </a:endParaRPr>
            </a:p>
          </p:txBody>
        </p:sp>
        <p:sp>
          <p:nvSpPr>
            <p:cNvPr id="470" name="Google Shape;470;p11"/>
            <p:cNvSpPr/>
            <p:nvPr/>
          </p:nvSpPr>
          <p:spPr>
            <a:xfrm>
              <a:off x="2875557" y="4022522"/>
              <a:ext cx="323163" cy="423343"/>
            </a:xfrm>
            <a:custGeom>
              <a:rect b="b" l="l" r="r" t="t"/>
              <a:pathLst>
                <a:path extrusionOk="0" h="1348" w="1029">
                  <a:moveTo>
                    <a:pt x="136" y="1288"/>
                  </a:moveTo>
                  <a:cubicBezTo>
                    <a:pt x="184" y="1307"/>
                    <a:pt x="234" y="1319"/>
                    <a:pt x="285" y="1329"/>
                  </a:cubicBezTo>
                  <a:cubicBezTo>
                    <a:pt x="313" y="1334"/>
                    <a:pt x="341" y="1336"/>
                    <a:pt x="368" y="1339"/>
                  </a:cubicBezTo>
                  <a:cubicBezTo>
                    <a:pt x="393" y="1342"/>
                    <a:pt x="418" y="1343"/>
                    <a:pt x="443" y="1345"/>
                  </a:cubicBezTo>
                  <a:cubicBezTo>
                    <a:pt x="444" y="1345"/>
                    <a:pt x="446" y="1346"/>
                    <a:pt x="447" y="1347"/>
                  </a:cubicBezTo>
                  <a:lnTo>
                    <a:pt x="582" y="1347"/>
                  </a:lnTo>
                  <a:cubicBezTo>
                    <a:pt x="584" y="1346"/>
                    <a:pt x="586" y="1345"/>
                    <a:pt x="588" y="1345"/>
                  </a:cubicBezTo>
                  <a:cubicBezTo>
                    <a:pt x="622" y="1342"/>
                    <a:pt x="656" y="1340"/>
                    <a:pt x="689" y="1336"/>
                  </a:cubicBezTo>
                  <a:cubicBezTo>
                    <a:pt x="729" y="1330"/>
                    <a:pt x="768" y="1323"/>
                    <a:pt x="807" y="1314"/>
                  </a:cubicBezTo>
                  <a:cubicBezTo>
                    <a:pt x="844" y="1306"/>
                    <a:pt x="880" y="1294"/>
                    <a:pt x="915" y="1278"/>
                  </a:cubicBezTo>
                  <a:cubicBezTo>
                    <a:pt x="942" y="1266"/>
                    <a:pt x="968" y="1251"/>
                    <a:pt x="989" y="1230"/>
                  </a:cubicBezTo>
                  <a:cubicBezTo>
                    <a:pt x="1008" y="1212"/>
                    <a:pt x="1024" y="1190"/>
                    <a:pt x="1026" y="1162"/>
                  </a:cubicBezTo>
                  <a:cubicBezTo>
                    <a:pt x="1027" y="1151"/>
                    <a:pt x="1028" y="1139"/>
                    <a:pt x="1028" y="1128"/>
                  </a:cubicBezTo>
                  <a:cubicBezTo>
                    <a:pt x="1028" y="819"/>
                    <a:pt x="1028" y="511"/>
                    <a:pt x="1028" y="202"/>
                  </a:cubicBezTo>
                  <a:cubicBezTo>
                    <a:pt x="1028" y="172"/>
                    <a:pt x="1016" y="146"/>
                    <a:pt x="995" y="123"/>
                  </a:cubicBezTo>
                  <a:cubicBezTo>
                    <a:pt x="966" y="92"/>
                    <a:pt x="928" y="74"/>
                    <a:pt x="889" y="58"/>
                  </a:cubicBezTo>
                  <a:cubicBezTo>
                    <a:pt x="848" y="42"/>
                    <a:pt x="804" y="31"/>
                    <a:pt x="760" y="22"/>
                  </a:cubicBezTo>
                  <a:cubicBezTo>
                    <a:pt x="736" y="17"/>
                    <a:pt x="712" y="13"/>
                    <a:pt x="687" y="11"/>
                  </a:cubicBezTo>
                  <a:cubicBezTo>
                    <a:pt x="649" y="7"/>
                    <a:pt x="612" y="5"/>
                    <a:pt x="574" y="2"/>
                  </a:cubicBezTo>
                  <a:cubicBezTo>
                    <a:pt x="573" y="2"/>
                    <a:pt x="573" y="1"/>
                    <a:pt x="572" y="0"/>
                  </a:cubicBezTo>
                  <a:lnTo>
                    <a:pt x="457" y="0"/>
                  </a:lnTo>
                  <a:cubicBezTo>
                    <a:pt x="455" y="1"/>
                    <a:pt x="453" y="2"/>
                    <a:pt x="451" y="2"/>
                  </a:cubicBezTo>
                  <a:cubicBezTo>
                    <a:pt x="428" y="3"/>
                    <a:pt x="405" y="3"/>
                    <a:pt x="382" y="6"/>
                  </a:cubicBezTo>
                  <a:cubicBezTo>
                    <a:pt x="334" y="11"/>
                    <a:pt x="287" y="18"/>
                    <a:pt x="240" y="28"/>
                  </a:cubicBezTo>
                  <a:cubicBezTo>
                    <a:pt x="188" y="40"/>
                    <a:pt x="137" y="56"/>
                    <a:pt x="89" y="81"/>
                  </a:cubicBezTo>
                  <a:cubicBezTo>
                    <a:pt x="56" y="99"/>
                    <a:pt x="27" y="121"/>
                    <a:pt x="11" y="156"/>
                  </a:cubicBezTo>
                  <a:cubicBezTo>
                    <a:pt x="5" y="168"/>
                    <a:pt x="1" y="182"/>
                    <a:pt x="1" y="196"/>
                  </a:cubicBezTo>
                  <a:cubicBezTo>
                    <a:pt x="0" y="514"/>
                    <a:pt x="0" y="833"/>
                    <a:pt x="1" y="1152"/>
                  </a:cubicBezTo>
                  <a:cubicBezTo>
                    <a:pt x="1" y="1176"/>
                    <a:pt x="10" y="1197"/>
                    <a:pt x="25" y="1215"/>
                  </a:cubicBezTo>
                  <a:cubicBezTo>
                    <a:pt x="54" y="1251"/>
                    <a:pt x="94" y="1271"/>
                    <a:pt x="136" y="1288"/>
                  </a:cubicBezTo>
                  <a:moveTo>
                    <a:pt x="939" y="1165"/>
                  </a:moveTo>
                  <a:cubicBezTo>
                    <a:pt x="923" y="1183"/>
                    <a:pt x="902" y="1194"/>
                    <a:pt x="881" y="1204"/>
                  </a:cubicBezTo>
                  <a:cubicBezTo>
                    <a:pt x="846" y="1221"/>
                    <a:pt x="810" y="1231"/>
                    <a:pt x="772" y="1240"/>
                  </a:cubicBezTo>
                  <a:cubicBezTo>
                    <a:pt x="749" y="1245"/>
                    <a:pt x="725" y="1249"/>
                    <a:pt x="701" y="1253"/>
                  </a:cubicBezTo>
                  <a:cubicBezTo>
                    <a:pt x="672" y="1257"/>
                    <a:pt x="642" y="1260"/>
                    <a:pt x="613" y="1264"/>
                  </a:cubicBezTo>
                  <a:cubicBezTo>
                    <a:pt x="603" y="1265"/>
                    <a:pt x="592" y="1265"/>
                    <a:pt x="582" y="1265"/>
                  </a:cubicBezTo>
                  <a:cubicBezTo>
                    <a:pt x="558" y="1266"/>
                    <a:pt x="533" y="1267"/>
                    <a:pt x="508" y="1267"/>
                  </a:cubicBezTo>
                  <a:cubicBezTo>
                    <a:pt x="478" y="1267"/>
                    <a:pt x="448" y="1266"/>
                    <a:pt x="417" y="1263"/>
                  </a:cubicBezTo>
                  <a:cubicBezTo>
                    <a:pt x="360" y="1258"/>
                    <a:pt x="304" y="1252"/>
                    <a:pt x="248" y="1238"/>
                  </a:cubicBezTo>
                  <a:cubicBezTo>
                    <a:pt x="210" y="1228"/>
                    <a:pt x="173" y="1217"/>
                    <a:pt x="138" y="1200"/>
                  </a:cubicBezTo>
                  <a:cubicBezTo>
                    <a:pt x="120" y="1192"/>
                    <a:pt x="104" y="1181"/>
                    <a:pt x="91" y="1167"/>
                  </a:cubicBezTo>
                  <a:cubicBezTo>
                    <a:pt x="79" y="1154"/>
                    <a:pt x="79" y="1145"/>
                    <a:pt x="91" y="1132"/>
                  </a:cubicBezTo>
                  <a:cubicBezTo>
                    <a:pt x="110" y="1111"/>
                    <a:pt x="135" y="1098"/>
                    <a:pt x="162" y="1087"/>
                  </a:cubicBezTo>
                  <a:cubicBezTo>
                    <a:pt x="203" y="1070"/>
                    <a:pt x="247" y="1060"/>
                    <a:pt x="291" y="1051"/>
                  </a:cubicBezTo>
                  <a:cubicBezTo>
                    <a:pt x="312" y="1047"/>
                    <a:pt x="333" y="1044"/>
                    <a:pt x="355" y="1042"/>
                  </a:cubicBezTo>
                  <a:cubicBezTo>
                    <a:pt x="383" y="1039"/>
                    <a:pt x="411" y="1037"/>
                    <a:pt x="439" y="1035"/>
                  </a:cubicBezTo>
                  <a:cubicBezTo>
                    <a:pt x="450" y="1034"/>
                    <a:pt x="461" y="1033"/>
                    <a:pt x="473" y="1032"/>
                  </a:cubicBezTo>
                  <a:lnTo>
                    <a:pt x="473" y="1054"/>
                  </a:lnTo>
                  <a:cubicBezTo>
                    <a:pt x="473" y="1083"/>
                    <a:pt x="472" y="1113"/>
                    <a:pt x="473" y="1143"/>
                  </a:cubicBezTo>
                  <a:cubicBezTo>
                    <a:pt x="473" y="1154"/>
                    <a:pt x="475" y="1165"/>
                    <a:pt x="482" y="1174"/>
                  </a:cubicBezTo>
                  <a:cubicBezTo>
                    <a:pt x="491" y="1187"/>
                    <a:pt x="510" y="1193"/>
                    <a:pt x="527" y="1188"/>
                  </a:cubicBezTo>
                  <a:cubicBezTo>
                    <a:pt x="541" y="1184"/>
                    <a:pt x="554" y="1167"/>
                    <a:pt x="554" y="1152"/>
                  </a:cubicBezTo>
                  <a:lnTo>
                    <a:pt x="554" y="1043"/>
                  </a:lnTo>
                  <a:lnTo>
                    <a:pt x="554" y="1032"/>
                  </a:lnTo>
                  <a:cubicBezTo>
                    <a:pt x="566" y="1033"/>
                    <a:pt x="576" y="1034"/>
                    <a:pt x="587" y="1034"/>
                  </a:cubicBezTo>
                  <a:cubicBezTo>
                    <a:pt x="598" y="1035"/>
                    <a:pt x="608" y="1036"/>
                    <a:pt x="619" y="1036"/>
                  </a:cubicBezTo>
                  <a:cubicBezTo>
                    <a:pt x="659" y="1039"/>
                    <a:pt x="699" y="1043"/>
                    <a:pt x="739" y="1052"/>
                  </a:cubicBezTo>
                  <a:cubicBezTo>
                    <a:pt x="772" y="1060"/>
                    <a:pt x="805" y="1067"/>
                    <a:pt x="838" y="1077"/>
                  </a:cubicBezTo>
                  <a:cubicBezTo>
                    <a:pt x="869" y="1087"/>
                    <a:pt x="898" y="1100"/>
                    <a:pt x="924" y="1119"/>
                  </a:cubicBezTo>
                  <a:cubicBezTo>
                    <a:pt x="930" y="1124"/>
                    <a:pt x="936" y="1129"/>
                    <a:pt x="941" y="1135"/>
                  </a:cubicBezTo>
                  <a:cubicBezTo>
                    <a:pt x="949" y="1145"/>
                    <a:pt x="948" y="1156"/>
                    <a:pt x="939" y="1165"/>
                  </a:cubicBezTo>
                  <a:moveTo>
                    <a:pt x="82" y="1036"/>
                  </a:moveTo>
                  <a:lnTo>
                    <a:pt x="82" y="312"/>
                  </a:lnTo>
                  <a:cubicBezTo>
                    <a:pt x="204" y="375"/>
                    <a:pt x="337" y="389"/>
                    <a:pt x="472" y="396"/>
                  </a:cubicBezTo>
                  <a:lnTo>
                    <a:pt x="472" y="951"/>
                  </a:lnTo>
                  <a:cubicBezTo>
                    <a:pt x="462" y="952"/>
                    <a:pt x="452" y="953"/>
                    <a:pt x="441" y="954"/>
                  </a:cubicBezTo>
                  <a:cubicBezTo>
                    <a:pt x="413" y="956"/>
                    <a:pt x="384" y="959"/>
                    <a:pt x="356" y="961"/>
                  </a:cubicBezTo>
                  <a:cubicBezTo>
                    <a:pt x="310" y="965"/>
                    <a:pt x="266" y="973"/>
                    <a:pt x="221" y="984"/>
                  </a:cubicBezTo>
                  <a:cubicBezTo>
                    <a:pt x="179" y="995"/>
                    <a:pt x="137" y="1008"/>
                    <a:pt x="97" y="1028"/>
                  </a:cubicBezTo>
                  <a:cubicBezTo>
                    <a:pt x="95" y="1029"/>
                    <a:pt x="93" y="1031"/>
                    <a:pt x="90" y="1033"/>
                  </a:cubicBezTo>
                  <a:cubicBezTo>
                    <a:pt x="88" y="1033"/>
                    <a:pt x="85" y="1034"/>
                    <a:pt x="82" y="1036"/>
                  </a:cubicBezTo>
                  <a:moveTo>
                    <a:pt x="947" y="1035"/>
                  </a:moveTo>
                  <a:cubicBezTo>
                    <a:pt x="818" y="985"/>
                    <a:pt x="803" y="967"/>
                    <a:pt x="554" y="951"/>
                  </a:cubicBezTo>
                  <a:lnTo>
                    <a:pt x="554" y="396"/>
                  </a:lnTo>
                  <a:cubicBezTo>
                    <a:pt x="555" y="396"/>
                    <a:pt x="556" y="395"/>
                    <a:pt x="558" y="395"/>
                  </a:cubicBezTo>
                  <a:cubicBezTo>
                    <a:pt x="589" y="393"/>
                    <a:pt x="622" y="392"/>
                    <a:pt x="653" y="389"/>
                  </a:cubicBezTo>
                  <a:cubicBezTo>
                    <a:pt x="715" y="383"/>
                    <a:pt x="775" y="373"/>
                    <a:pt x="835" y="356"/>
                  </a:cubicBezTo>
                  <a:cubicBezTo>
                    <a:pt x="869" y="346"/>
                    <a:pt x="903" y="334"/>
                    <a:pt x="935" y="317"/>
                  </a:cubicBezTo>
                  <a:cubicBezTo>
                    <a:pt x="939" y="315"/>
                    <a:pt x="942" y="313"/>
                    <a:pt x="947" y="310"/>
                  </a:cubicBezTo>
                  <a:lnTo>
                    <a:pt x="947" y="1035"/>
                  </a:lnTo>
                  <a:moveTo>
                    <a:pt x="90" y="182"/>
                  </a:moveTo>
                  <a:cubicBezTo>
                    <a:pt x="102" y="171"/>
                    <a:pt x="115" y="160"/>
                    <a:pt x="129" y="152"/>
                  </a:cubicBezTo>
                  <a:cubicBezTo>
                    <a:pt x="166" y="131"/>
                    <a:pt x="206" y="119"/>
                    <a:pt x="247" y="110"/>
                  </a:cubicBezTo>
                  <a:cubicBezTo>
                    <a:pt x="279" y="103"/>
                    <a:pt x="312" y="97"/>
                    <a:pt x="345" y="92"/>
                  </a:cubicBezTo>
                  <a:cubicBezTo>
                    <a:pt x="368" y="89"/>
                    <a:pt x="391" y="87"/>
                    <a:pt x="414" y="85"/>
                  </a:cubicBezTo>
                  <a:cubicBezTo>
                    <a:pt x="467" y="79"/>
                    <a:pt x="520" y="81"/>
                    <a:pt x="573" y="82"/>
                  </a:cubicBezTo>
                  <a:cubicBezTo>
                    <a:pt x="599" y="82"/>
                    <a:pt x="626" y="86"/>
                    <a:pt x="652" y="88"/>
                  </a:cubicBezTo>
                  <a:cubicBezTo>
                    <a:pt x="703" y="92"/>
                    <a:pt x="753" y="102"/>
                    <a:pt x="802" y="115"/>
                  </a:cubicBezTo>
                  <a:cubicBezTo>
                    <a:pt x="843" y="126"/>
                    <a:pt x="883" y="139"/>
                    <a:pt x="918" y="164"/>
                  </a:cubicBezTo>
                  <a:cubicBezTo>
                    <a:pt x="927" y="170"/>
                    <a:pt x="934" y="178"/>
                    <a:pt x="941" y="185"/>
                  </a:cubicBezTo>
                  <a:cubicBezTo>
                    <a:pt x="949" y="197"/>
                    <a:pt x="948" y="203"/>
                    <a:pt x="939" y="214"/>
                  </a:cubicBezTo>
                  <a:cubicBezTo>
                    <a:pt x="922" y="233"/>
                    <a:pt x="900" y="246"/>
                    <a:pt x="877" y="255"/>
                  </a:cubicBezTo>
                  <a:cubicBezTo>
                    <a:pt x="843" y="268"/>
                    <a:pt x="809" y="278"/>
                    <a:pt x="774" y="288"/>
                  </a:cubicBezTo>
                  <a:cubicBezTo>
                    <a:pt x="751" y="294"/>
                    <a:pt x="727" y="298"/>
                    <a:pt x="702" y="301"/>
                  </a:cubicBezTo>
                  <a:cubicBezTo>
                    <a:pt x="674" y="306"/>
                    <a:pt x="645" y="309"/>
                    <a:pt x="616" y="312"/>
                  </a:cubicBezTo>
                  <a:cubicBezTo>
                    <a:pt x="596" y="313"/>
                    <a:pt x="576" y="312"/>
                    <a:pt x="554" y="312"/>
                  </a:cubicBezTo>
                  <a:lnTo>
                    <a:pt x="554" y="268"/>
                  </a:lnTo>
                  <a:cubicBezTo>
                    <a:pt x="554" y="244"/>
                    <a:pt x="554" y="220"/>
                    <a:pt x="554" y="196"/>
                  </a:cubicBezTo>
                  <a:cubicBezTo>
                    <a:pt x="554" y="175"/>
                    <a:pt x="537" y="158"/>
                    <a:pt x="514" y="157"/>
                  </a:cubicBezTo>
                  <a:cubicBezTo>
                    <a:pt x="495" y="157"/>
                    <a:pt x="476" y="170"/>
                    <a:pt x="475" y="192"/>
                  </a:cubicBezTo>
                  <a:cubicBezTo>
                    <a:pt x="473" y="228"/>
                    <a:pt x="474" y="264"/>
                    <a:pt x="473" y="300"/>
                  </a:cubicBezTo>
                  <a:lnTo>
                    <a:pt x="473" y="314"/>
                  </a:lnTo>
                  <a:cubicBezTo>
                    <a:pt x="459" y="313"/>
                    <a:pt x="446" y="313"/>
                    <a:pt x="432" y="312"/>
                  </a:cubicBezTo>
                  <a:cubicBezTo>
                    <a:pt x="422" y="312"/>
                    <a:pt x="412" y="311"/>
                    <a:pt x="402" y="310"/>
                  </a:cubicBezTo>
                  <a:cubicBezTo>
                    <a:pt x="357" y="307"/>
                    <a:pt x="313" y="300"/>
                    <a:pt x="269" y="291"/>
                  </a:cubicBezTo>
                  <a:cubicBezTo>
                    <a:pt x="231" y="283"/>
                    <a:pt x="192" y="272"/>
                    <a:pt x="156" y="257"/>
                  </a:cubicBezTo>
                  <a:cubicBezTo>
                    <a:pt x="134" y="248"/>
                    <a:pt x="114" y="237"/>
                    <a:pt x="96" y="221"/>
                  </a:cubicBezTo>
                  <a:cubicBezTo>
                    <a:pt x="92" y="218"/>
                    <a:pt x="88" y="213"/>
                    <a:pt x="85" y="208"/>
                  </a:cubicBezTo>
                  <a:cubicBezTo>
                    <a:pt x="79" y="198"/>
                    <a:pt x="80" y="191"/>
                    <a:pt x="90" y="182"/>
                  </a:cubicBezTo>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471" name="Google Shape;471;p11"/>
          <p:cNvPicPr preferRelativeResize="0"/>
          <p:nvPr/>
        </p:nvPicPr>
        <p:blipFill rotWithShape="1">
          <a:blip r:embed="rId8">
            <a:alphaModFix/>
          </a:blip>
          <a:srcRect b="0" l="0" r="0" t="963"/>
          <a:stretch/>
        </p:blipFill>
        <p:spPr>
          <a:xfrm>
            <a:off x="7152291" y="1048843"/>
            <a:ext cx="1168796" cy="2521603"/>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 name="Shape 475"/>
        <p:cNvGrpSpPr/>
        <p:nvPr/>
      </p:nvGrpSpPr>
      <p:grpSpPr>
        <a:xfrm>
          <a:off x="0" y="0"/>
          <a:ext cx="0" cy="0"/>
          <a:chOff x="0" y="0"/>
          <a:chExt cx="0" cy="0"/>
        </a:xfrm>
      </p:grpSpPr>
      <p:sp>
        <p:nvSpPr>
          <p:cNvPr id="476" name="Google Shape;476;p12"/>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300"/>
              <a:buNone/>
            </a:pPr>
            <a:r>
              <a:rPr b="1" lang="en-US">
                <a:latin typeface="Saira"/>
                <a:ea typeface="Saira"/>
                <a:cs typeface="Saira"/>
                <a:sym typeface="Saira"/>
              </a:rPr>
              <a:t>3.1 Vẽ hình khối cơ bản</a:t>
            </a:r>
            <a:endParaRPr b="1">
              <a:latin typeface="Saira"/>
              <a:ea typeface="Saira"/>
              <a:cs typeface="Saira"/>
              <a:sym typeface="Saira"/>
            </a:endParaRPr>
          </a:p>
        </p:txBody>
      </p:sp>
      <p:sp>
        <p:nvSpPr>
          <p:cNvPr id="477" name="Google Shape;477;p12"/>
          <p:cNvSpPr txBox="1"/>
          <p:nvPr>
            <p:ph idx="2" type="subTitle"/>
          </p:nvPr>
        </p:nvSpPr>
        <p:spPr>
          <a:xfrm>
            <a:off x="2227930" y="2204963"/>
            <a:ext cx="719753" cy="467246"/>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SzPts val="1400"/>
              <a:buNone/>
            </a:pPr>
            <a:r>
              <a:rPr lang="en-US">
                <a:latin typeface="Baloo 2"/>
                <a:ea typeface="Baloo 2"/>
                <a:cs typeface="Baloo 2"/>
                <a:sym typeface="Baloo 2"/>
              </a:rPr>
              <a:t>Box</a:t>
            </a:r>
            <a:endParaRPr>
              <a:latin typeface="Baloo 2"/>
              <a:ea typeface="Baloo 2"/>
              <a:cs typeface="Baloo 2"/>
              <a:sym typeface="Baloo 2"/>
            </a:endParaRPr>
          </a:p>
        </p:txBody>
      </p:sp>
      <p:pic>
        <p:nvPicPr>
          <p:cNvPr id="478" name="Google Shape;478;p12"/>
          <p:cNvPicPr preferRelativeResize="0"/>
          <p:nvPr/>
        </p:nvPicPr>
        <p:blipFill rotWithShape="1">
          <a:blip r:embed="rId3">
            <a:alphaModFix/>
          </a:blip>
          <a:srcRect b="0" l="-593" r="0" t="0"/>
          <a:stretch/>
        </p:blipFill>
        <p:spPr>
          <a:xfrm rot="10800000">
            <a:off x="4777777" y="4433224"/>
            <a:ext cx="1252174" cy="1200876"/>
          </a:xfrm>
          <a:prstGeom prst="rect">
            <a:avLst/>
          </a:prstGeom>
          <a:noFill/>
          <a:ln>
            <a:noFill/>
          </a:ln>
        </p:spPr>
      </p:pic>
      <p:sp>
        <p:nvSpPr>
          <p:cNvPr id="479" name="Google Shape;479;p12"/>
          <p:cNvSpPr/>
          <p:nvPr/>
        </p:nvSpPr>
        <p:spPr>
          <a:xfrm>
            <a:off x="4483050" y="4239170"/>
            <a:ext cx="177900" cy="1779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Jura Medium"/>
              <a:ea typeface="Jura Medium"/>
              <a:cs typeface="Jura Medium"/>
              <a:sym typeface="Jura Medium"/>
            </a:endParaRPr>
          </a:p>
        </p:txBody>
      </p:sp>
      <p:sp>
        <p:nvSpPr>
          <p:cNvPr id="480" name="Google Shape;480;p12"/>
          <p:cNvSpPr txBox="1"/>
          <p:nvPr/>
        </p:nvSpPr>
        <p:spPr>
          <a:xfrm>
            <a:off x="3520577" y="2211409"/>
            <a:ext cx="813823" cy="467246"/>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400"/>
              <a:buFont typeface="Changa Light"/>
              <a:buNone/>
            </a:pPr>
            <a:r>
              <a:rPr b="0" i="0" lang="en-US" sz="1400" u="none" cap="none" strike="noStrike">
                <a:solidFill>
                  <a:schemeClr val="dk1"/>
                </a:solidFill>
                <a:latin typeface="Baloo 2"/>
                <a:ea typeface="Baloo 2"/>
                <a:cs typeface="Baloo 2"/>
                <a:sym typeface="Baloo 2"/>
              </a:rPr>
              <a:t>Sphere</a:t>
            </a:r>
            <a:endParaRPr/>
          </a:p>
        </p:txBody>
      </p:sp>
      <p:sp>
        <p:nvSpPr>
          <p:cNvPr id="481" name="Google Shape;481;p12"/>
          <p:cNvSpPr txBox="1"/>
          <p:nvPr/>
        </p:nvSpPr>
        <p:spPr>
          <a:xfrm>
            <a:off x="4777776" y="2204963"/>
            <a:ext cx="813823" cy="467246"/>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400"/>
              <a:buFont typeface="Changa Light"/>
              <a:buNone/>
            </a:pPr>
            <a:r>
              <a:rPr b="0" i="0" lang="en-US" sz="1400" u="none" cap="none" strike="noStrike">
                <a:solidFill>
                  <a:schemeClr val="dk1"/>
                </a:solidFill>
                <a:latin typeface="Baloo 2"/>
                <a:ea typeface="Baloo 2"/>
                <a:cs typeface="Baloo 2"/>
                <a:sym typeface="Baloo 2"/>
              </a:rPr>
              <a:t>Cone</a:t>
            </a:r>
            <a:endParaRPr/>
          </a:p>
        </p:txBody>
      </p:sp>
      <p:sp>
        <p:nvSpPr>
          <p:cNvPr id="482" name="Google Shape;482;p12"/>
          <p:cNvSpPr txBox="1"/>
          <p:nvPr/>
        </p:nvSpPr>
        <p:spPr>
          <a:xfrm>
            <a:off x="6029951" y="2210380"/>
            <a:ext cx="924937" cy="467246"/>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400"/>
              <a:buFont typeface="Changa Light"/>
              <a:buNone/>
            </a:pPr>
            <a:r>
              <a:rPr b="0" i="0" lang="en-US" sz="1400" u="none" cap="none" strike="noStrike">
                <a:solidFill>
                  <a:schemeClr val="dk1"/>
                </a:solidFill>
                <a:latin typeface="Baloo 2"/>
                <a:ea typeface="Baloo 2"/>
                <a:cs typeface="Baloo 2"/>
                <a:sym typeface="Baloo 2"/>
              </a:rPr>
              <a:t>Cylinder</a:t>
            </a:r>
            <a:endParaRPr/>
          </a:p>
        </p:txBody>
      </p:sp>
      <p:grpSp>
        <p:nvGrpSpPr>
          <p:cNvPr id="483" name="Google Shape;483;p12"/>
          <p:cNvGrpSpPr/>
          <p:nvPr/>
        </p:nvGrpSpPr>
        <p:grpSpPr>
          <a:xfrm>
            <a:off x="2255283" y="1417979"/>
            <a:ext cx="692400" cy="692400"/>
            <a:chOff x="2255283" y="1417979"/>
            <a:chExt cx="692400" cy="692400"/>
          </a:xfrm>
        </p:grpSpPr>
        <p:sp>
          <p:nvSpPr>
            <p:cNvPr id="484" name="Google Shape;484;p12"/>
            <p:cNvSpPr/>
            <p:nvPr/>
          </p:nvSpPr>
          <p:spPr>
            <a:xfrm>
              <a:off x="2255283" y="1417979"/>
              <a:ext cx="692400" cy="692400"/>
            </a:xfrm>
            <a:prstGeom prst="round2DiagRect">
              <a:avLst>
                <a:gd fmla="val 16667" name="adj1"/>
                <a:gd fmla="val 0" name="adj2"/>
              </a:avLst>
            </a:prstGeom>
            <a:solidFill>
              <a:schemeClr val="lt1"/>
            </a:solidFill>
            <a:ln>
              <a:noFill/>
            </a:ln>
            <a:effectLst>
              <a:outerShdw blurRad="100013" rotWithShape="0" algn="bl" dir="5400000" dist="19050">
                <a:schemeClr val="dk1">
                  <a:alpha val="49803"/>
                </a:scheme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hanga Light"/>
                <a:ea typeface="Changa Light"/>
                <a:cs typeface="Changa Light"/>
                <a:sym typeface="Changa Light"/>
              </a:endParaRPr>
            </a:p>
          </p:txBody>
        </p:sp>
        <p:sp>
          <p:nvSpPr>
            <p:cNvPr id="485" name="Google Shape;485;p12"/>
            <p:cNvSpPr/>
            <p:nvPr/>
          </p:nvSpPr>
          <p:spPr>
            <a:xfrm>
              <a:off x="2401885" y="1551914"/>
              <a:ext cx="371841" cy="423029"/>
            </a:xfrm>
            <a:custGeom>
              <a:rect b="b" l="l" r="r" t="t"/>
              <a:pathLst>
                <a:path extrusionOk="0" h="1347" w="1184">
                  <a:moveTo>
                    <a:pt x="19" y="1024"/>
                  </a:moveTo>
                  <a:cubicBezTo>
                    <a:pt x="75" y="1056"/>
                    <a:pt x="131" y="1089"/>
                    <a:pt x="186" y="1121"/>
                  </a:cubicBezTo>
                  <a:cubicBezTo>
                    <a:pt x="236" y="1149"/>
                    <a:pt x="285" y="1177"/>
                    <a:pt x="334" y="1205"/>
                  </a:cubicBezTo>
                  <a:cubicBezTo>
                    <a:pt x="389" y="1236"/>
                    <a:pt x="443" y="1268"/>
                    <a:pt x="496" y="1299"/>
                  </a:cubicBezTo>
                  <a:cubicBezTo>
                    <a:pt x="520" y="1313"/>
                    <a:pt x="544" y="1327"/>
                    <a:pt x="568" y="1341"/>
                  </a:cubicBezTo>
                  <a:cubicBezTo>
                    <a:pt x="571" y="1343"/>
                    <a:pt x="575" y="1345"/>
                    <a:pt x="579" y="1346"/>
                  </a:cubicBezTo>
                  <a:lnTo>
                    <a:pt x="602" y="1346"/>
                  </a:lnTo>
                  <a:lnTo>
                    <a:pt x="699" y="1291"/>
                  </a:lnTo>
                  <a:cubicBezTo>
                    <a:pt x="728" y="1274"/>
                    <a:pt x="758" y="1257"/>
                    <a:pt x="787" y="1240"/>
                  </a:cubicBezTo>
                  <a:cubicBezTo>
                    <a:pt x="816" y="1224"/>
                    <a:pt x="844" y="1207"/>
                    <a:pt x="873" y="1191"/>
                  </a:cubicBezTo>
                  <a:cubicBezTo>
                    <a:pt x="901" y="1174"/>
                    <a:pt x="930" y="1158"/>
                    <a:pt x="958" y="1142"/>
                  </a:cubicBezTo>
                  <a:cubicBezTo>
                    <a:pt x="991" y="1123"/>
                    <a:pt x="1023" y="1105"/>
                    <a:pt x="1055" y="1086"/>
                  </a:cubicBezTo>
                  <a:cubicBezTo>
                    <a:pt x="1081" y="1071"/>
                    <a:pt x="1106" y="1056"/>
                    <a:pt x="1132" y="1041"/>
                  </a:cubicBezTo>
                  <a:cubicBezTo>
                    <a:pt x="1144" y="1035"/>
                    <a:pt x="1156" y="1029"/>
                    <a:pt x="1167" y="1021"/>
                  </a:cubicBezTo>
                  <a:cubicBezTo>
                    <a:pt x="1177" y="1015"/>
                    <a:pt x="1180" y="1004"/>
                    <a:pt x="1183" y="994"/>
                  </a:cubicBezTo>
                  <a:lnTo>
                    <a:pt x="1183" y="352"/>
                  </a:lnTo>
                  <a:cubicBezTo>
                    <a:pt x="1179" y="328"/>
                    <a:pt x="1158" y="320"/>
                    <a:pt x="1140" y="310"/>
                  </a:cubicBezTo>
                  <a:cubicBezTo>
                    <a:pt x="1095" y="283"/>
                    <a:pt x="1050" y="257"/>
                    <a:pt x="1004" y="231"/>
                  </a:cubicBezTo>
                  <a:cubicBezTo>
                    <a:pt x="968" y="210"/>
                    <a:pt x="931" y="189"/>
                    <a:pt x="894" y="168"/>
                  </a:cubicBezTo>
                  <a:cubicBezTo>
                    <a:pt x="853" y="144"/>
                    <a:pt x="813" y="121"/>
                    <a:pt x="772" y="97"/>
                  </a:cubicBezTo>
                  <a:cubicBezTo>
                    <a:pt x="740" y="78"/>
                    <a:pt x="707" y="60"/>
                    <a:pt x="674" y="41"/>
                  </a:cubicBezTo>
                  <a:cubicBezTo>
                    <a:pt x="653" y="29"/>
                    <a:pt x="632" y="17"/>
                    <a:pt x="612" y="5"/>
                  </a:cubicBezTo>
                  <a:cubicBezTo>
                    <a:pt x="608" y="3"/>
                    <a:pt x="604" y="1"/>
                    <a:pt x="601" y="0"/>
                  </a:cubicBezTo>
                  <a:lnTo>
                    <a:pt x="581" y="0"/>
                  </a:lnTo>
                  <a:cubicBezTo>
                    <a:pt x="548" y="19"/>
                    <a:pt x="514" y="38"/>
                    <a:pt x="480" y="57"/>
                  </a:cubicBezTo>
                  <a:cubicBezTo>
                    <a:pt x="451" y="74"/>
                    <a:pt x="421" y="91"/>
                    <a:pt x="391" y="108"/>
                  </a:cubicBezTo>
                  <a:cubicBezTo>
                    <a:pt x="359" y="127"/>
                    <a:pt x="326" y="146"/>
                    <a:pt x="293" y="165"/>
                  </a:cubicBezTo>
                  <a:cubicBezTo>
                    <a:pt x="261" y="184"/>
                    <a:pt x="228" y="202"/>
                    <a:pt x="195" y="221"/>
                  </a:cubicBezTo>
                  <a:cubicBezTo>
                    <a:pt x="163" y="240"/>
                    <a:pt x="130" y="259"/>
                    <a:pt x="98" y="278"/>
                  </a:cubicBezTo>
                  <a:cubicBezTo>
                    <a:pt x="74" y="292"/>
                    <a:pt x="49" y="306"/>
                    <a:pt x="25" y="320"/>
                  </a:cubicBezTo>
                  <a:cubicBezTo>
                    <a:pt x="8" y="329"/>
                    <a:pt x="0" y="341"/>
                    <a:pt x="0" y="362"/>
                  </a:cubicBezTo>
                  <a:cubicBezTo>
                    <a:pt x="0" y="571"/>
                    <a:pt x="0" y="781"/>
                    <a:pt x="0" y="990"/>
                  </a:cubicBezTo>
                  <a:cubicBezTo>
                    <a:pt x="0" y="1006"/>
                    <a:pt x="6" y="1017"/>
                    <a:pt x="19" y="1024"/>
                  </a:cubicBezTo>
                  <a:moveTo>
                    <a:pt x="551" y="1237"/>
                  </a:moveTo>
                  <a:cubicBezTo>
                    <a:pt x="408" y="1154"/>
                    <a:pt x="265" y="1072"/>
                    <a:pt x="121" y="989"/>
                  </a:cubicBezTo>
                  <a:cubicBezTo>
                    <a:pt x="264" y="907"/>
                    <a:pt x="407" y="826"/>
                    <a:pt x="551" y="743"/>
                  </a:cubicBezTo>
                  <a:lnTo>
                    <a:pt x="551" y="1237"/>
                  </a:lnTo>
                  <a:moveTo>
                    <a:pt x="633" y="1236"/>
                  </a:moveTo>
                  <a:lnTo>
                    <a:pt x="633" y="744"/>
                  </a:lnTo>
                  <a:cubicBezTo>
                    <a:pt x="775" y="826"/>
                    <a:pt x="918" y="908"/>
                    <a:pt x="1061" y="989"/>
                  </a:cubicBezTo>
                  <a:cubicBezTo>
                    <a:pt x="918" y="1072"/>
                    <a:pt x="776" y="1153"/>
                    <a:pt x="633" y="1236"/>
                  </a:cubicBezTo>
                  <a:moveTo>
                    <a:pt x="1102" y="919"/>
                  </a:moveTo>
                  <a:cubicBezTo>
                    <a:pt x="959" y="837"/>
                    <a:pt x="816" y="756"/>
                    <a:pt x="673" y="674"/>
                  </a:cubicBezTo>
                  <a:cubicBezTo>
                    <a:pt x="816" y="591"/>
                    <a:pt x="958" y="510"/>
                    <a:pt x="1102" y="428"/>
                  </a:cubicBezTo>
                  <a:lnTo>
                    <a:pt x="1102" y="919"/>
                  </a:lnTo>
                  <a:moveTo>
                    <a:pt x="166" y="332"/>
                  </a:moveTo>
                  <a:cubicBezTo>
                    <a:pt x="195" y="315"/>
                    <a:pt x="224" y="298"/>
                    <a:pt x="253" y="281"/>
                  </a:cubicBezTo>
                  <a:cubicBezTo>
                    <a:pt x="278" y="267"/>
                    <a:pt x="304" y="253"/>
                    <a:pt x="329" y="238"/>
                  </a:cubicBezTo>
                  <a:cubicBezTo>
                    <a:pt x="357" y="222"/>
                    <a:pt x="386" y="206"/>
                    <a:pt x="414" y="189"/>
                  </a:cubicBezTo>
                  <a:cubicBezTo>
                    <a:pt x="440" y="174"/>
                    <a:pt x="465" y="160"/>
                    <a:pt x="491" y="145"/>
                  </a:cubicBezTo>
                  <a:cubicBezTo>
                    <a:pt x="519" y="128"/>
                    <a:pt x="548" y="112"/>
                    <a:pt x="576" y="96"/>
                  </a:cubicBezTo>
                  <a:cubicBezTo>
                    <a:pt x="580" y="93"/>
                    <a:pt x="584" y="91"/>
                    <a:pt x="589" y="89"/>
                  </a:cubicBezTo>
                  <a:cubicBezTo>
                    <a:pt x="590" y="88"/>
                    <a:pt x="593" y="88"/>
                    <a:pt x="595" y="89"/>
                  </a:cubicBezTo>
                  <a:cubicBezTo>
                    <a:pt x="637" y="113"/>
                    <a:pt x="679" y="138"/>
                    <a:pt x="721" y="162"/>
                  </a:cubicBezTo>
                  <a:cubicBezTo>
                    <a:pt x="760" y="185"/>
                    <a:pt x="799" y="208"/>
                    <a:pt x="839" y="230"/>
                  </a:cubicBezTo>
                  <a:cubicBezTo>
                    <a:pt x="868" y="248"/>
                    <a:pt x="898" y="264"/>
                    <a:pt x="929" y="282"/>
                  </a:cubicBezTo>
                  <a:cubicBezTo>
                    <a:pt x="961" y="300"/>
                    <a:pt x="993" y="319"/>
                    <a:pt x="1025" y="338"/>
                  </a:cubicBezTo>
                  <a:cubicBezTo>
                    <a:pt x="1037" y="344"/>
                    <a:pt x="1048" y="351"/>
                    <a:pt x="1061" y="358"/>
                  </a:cubicBezTo>
                  <a:cubicBezTo>
                    <a:pt x="1024" y="379"/>
                    <a:pt x="988" y="400"/>
                    <a:pt x="952" y="420"/>
                  </a:cubicBezTo>
                  <a:cubicBezTo>
                    <a:pt x="926" y="436"/>
                    <a:pt x="899" y="450"/>
                    <a:pt x="873" y="465"/>
                  </a:cubicBezTo>
                  <a:cubicBezTo>
                    <a:pt x="842" y="483"/>
                    <a:pt x="811" y="501"/>
                    <a:pt x="780" y="519"/>
                  </a:cubicBezTo>
                  <a:cubicBezTo>
                    <a:pt x="754" y="534"/>
                    <a:pt x="728" y="549"/>
                    <a:pt x="701" y="564"/>
                  </a:cubicBezTo>
                  <a:cubicBezTo>
                    <a:pt x="670" y="582"/>
                    <a:pt x="639" y="600"/>
                    <a:pt x="608" y="618"/>
                  </a:cubicBezTo>
                  <a:cubicBezTo>
                    <a:pt x="603" y="620"/>
                    <a:pt x="599" y="623"/>
                    <a:pt x="594" y="625"/>
                  </a:cubicBezTo>
                  <a:cubicBezTo>
                    <a:pt x="593" y="626"/>
                    <a:pt x="590" y="626"/>
                    <a:pt x="589" y="625"/>
                  </a:cubicBezTo>
                  <a:cubicBezTo>
                    <a:pt x="560" y="609"/>
                    <a:pt x="531" y="592"/>
                    <a:pt x="502" y="576"/>
                  </a:cubicBezTo>
                  <a:lnTo>
                    <a:pt x="436" y="537"/>
                  </a:lnTo>
                  <a:cubicBezTo>
                    <a:pt x="404" y="520"/>
                    <a:pt x="373" y="501"/>
                    <a:pt x="341" y="484"/>
                  </a:cubicBezTo>
                  <a:cubicBezTo>
                    <a:pt x="311" y="466"/>
                    <a:pt x="280" y="449"/>
                    <a:pt x="249" y="431"/>
                  </a:cubicBezTo>
                  <a:cubicBezTo>
                    <a:pt x="218" y="414"/>
                    <a:pt x="188" y="396"/>
                    <a:pt x="157" y="378"/>
                  </a:cubicBezTo>
                  <a:cubicBezTo>
                    <a:pt x="145" y="371"/>
                    <a:pt x="134" y="365"/>
                    <a:pt x="121" y="358"/>
                  </a:cubicBezTo>
                  <a:cubicBezTo>
                    <a:pt x="136" y="349"/>
                    <a:pt x="151" y="341"/>
                    <a:pt x="166" y="332"/>
                  </a:cubicBezTo>
                  <a:moveTo>
                    <a:pt x="80" y="428"/>
                  </a:moveTo>
                  <a:cubicBezTo>
                    <a:pt x="223" y="510"/>
                    <a:pt x="366" y="592"/>
                    <a:pt x="509" y="674"/>
                  </a:cubicBezTo>
                  <a:cubicBezTo>
                    <a:pt x="366" y="756"/>
                    <a:pt x="223" y="837"/>
                    <a:pt x="80" y="919"/>
                  </a:cubicBezTo>
                  <a:lnTo>
                    <a:pt x="80" y="428"/>
                  </a:lnTo>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86" name="Google Shape;486;p12"/>
          <p:cNvGrpSpPr/>
          <p:nvPr/>
        </p:nvGrpSpPr>
        <p:grpSpPr>
          <a:xfrm>
            <a:off x="3547930" y="1417229"/>
            <a:ext cx="692400" cy="692400"/>
            <a:chOff x="3547930" y="1417229"/>
            <a:chExt cx="692400" cy="692400"/>
          </a:xfrm>
        </p:grpSpPr>
        <p:sp>
          <p:nvSpPr>
            <p:cNvPr id="487" name="Google Shape;487;p12"/>
            <p:cNvSpPr/>
            <p:nvPr/>
          </p:nvSpPr>
          <p:spPr>
            <a:xfrm>
              <a:off x="3547930" y="1417229"/>
              <a:ext cx="692400" cy="692400"/>
            </a:xfrm>
            <a:prstGeom prst="round2DiagRect">
              <a:avLst>
                <a:gd fmla="val 16667" name="adj1"/>
                <a:gd fmla="val 0" name="adj2"/>
              </a:avLst>
            </a:prstGeom>
            <a:solidFill>
              <a:schemeClr val="lt1"/>
            </a:solidFill>
            <a:ln>
              <a:noFill/>
            </a:ln>
            <a:effectLst>
              <a:outerShdw blurRad="100013" rotWithShape="0" algn="bl" dir="5400000" dist="19050">
                <a:schemeClr val="dk1">
                  <a:alpha val="49803"/>
                </a:scheme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hanga Light"/>
                <a:ea typeface="Changa Light"/>
                <a:cs typeface="Changa Light"/>
                <a:sym typeface="Changa Light"/>
              </a:endParaRPr>
            </a:p>
          </p:txBody>
        </p:sp>
        <p:sp>
          <p:nvSpPr>
            <p:cNvPr id="488" name="Google Shape;488;p12"/>
            <p:cNvSpPr/>
            <p:nvPr/>
          </p:nvSpPr>
          <p:spPr>
            <a:xfrm>
              <a:off x="3682614" y="1551913"/>
              <a:ext cx="423032" cy="423029"/>
            </a:xfrm>
            <a:custGeom>
              <a:rect b="b" l="l" r="r" t="t"/>
              <a:pathLst>
                <a:path extrusionOk="0" h="1347" w="1347">
                  <a:moveTo>
                    <a:pt x="1331" y="523"/>
                  </a:moveTo>
                  <a:cubicBezTo>
                    <a:pt x="1319" y="468"/>
                    <a:pt x="1299" y="415"/>
                    <a:pt x="1273" y="365"/>
                  </a:cubicBezTo>
                  <a:cubicBezTo>
                    <a:pt x="1253" y="326"/>
                    <a:pt x="1230" y="288"/>
                    <a:pt x="1201" y="254"/>
                  </a:cubicBezTo>
                  <a:cubicBezTo>
                    <a:pt x="1182" y="232"/>
                    <a:pt x="1164" y="210"/>
                    <a:pt x="1143" y="190"/>
                  </a:cubicBezTo>
                  <a:cubicBezTo>
                    <a:pt x="1105" y="153"/>
                    <a:pt x="1062" y="120"/>
                    <a:pt x="1016" y="93"/>
                  </a:cubicBezTo>
                  <a:cubicBezTo>
                    <a:pt x="972" y="68"/>
                    <a:pt x="926" y="47"/>
                    <a:pt x="878" y="32"/>
                  </a:cubicBezTo>
                  <a:cubicBezTo>
                    <a:pt x="842" y="20"/>
                    <a:pt x="806" y="11"/>
                    <a:pt x="769" y="7"/>
                  </a:cubicBezTo>
                  <a:cubicBezTo>
                    <a:pt x="750" y="5"/>
                    <a:pt x="730" y="4"/>
                    <a:pt x="711" y="2"/>
                  </a:cubicBezTo>
                  <a:cubicBezTo>
                    <a:pt x="710" y="1"/>
                    <a:pt x="708" y="1"/>
                    <a:pt x="707" y="0"/>
                  </a:cubicBezTo>
                  <a:lnTo>
                    <a:pt x="640" y="0"/>
                  </a:lnTo>
                  <a:cubicBezTo>
                    <a:pt x="638" y="0"/>
                    <a:pt x="636" y="1"/>
                    <a:pt x="634" y="2"/>
                  </a:cubicBezTo>
                  <a:cubicBezTo>
                    <a:pt x="606" y="5"/>
                    <a:pt x="577" y="7"/>
                    <a:pt x="549" y="12"/>
                  </a:cubicBezTo>
                  <a:cubicBezTo>
                    <a:pt x="519" y="18"/>
                    <a:pt x="488" y="26"/>
                    <a:pt x="458" y="35"/>
                  </a:cubicBezTo>
                  <a:cubicBezTo>
                    <a:pt x="399" y="54"/>
                    <a:pt x="344" y="83"/>
                    <a:pt x="292" y="118"/>
                  </a:cubicBezTo>
                  <a:cubicBezTo>
                    <a:pt x="248" y="148"/>
                    <a:pt x="208" y="184"/>
                    <a:pt x="173" y="223"/>
                  </a:cubicBezTo>
                  <a:cubicBezTo>
                    <a:pt x="139" y="261"/>
                    <a:pt x="110" y="301"/>
                    <a:pt x="85" y="345"/>
                  </a:cubicBezTo>
                  <a:cubicBezTo>
                    <a:pt x="63" y="387"/>
                    <a:pt x="44" y="429"/>
                    <a:pt x="30" y="474"/>
                  </a:cubicBezTo>
                  <a:cubicBezTo>
                    <a:pt x="20" y="507"/>
                    <a:pt x="11" y="541"/>
                    <a:pt x="7" y="576"/>
                  </a:cubicBezTo>
                  <a:cubicBezTo>
                    <a:pt x="5" y="594"/>
                    <a:pt x="4" y="612"/>
                    <a:pt x="2" y="630"/>
                  </a:cubicBezTo>
                  <a:cubicBezTo>
                    <a:pt x="2" y="631"/>
                    <a:pt x="1" y="632"/>
                    <a:pt x="0" y="633"/>
                  </a:cubicBezTo>
                  <a:lnTo>
                    <a:pt x="0" y="713"/>
                  </a:lnTo>
                  <a:cubicBezTo>
                    <a:pt x="1" y="714"/>
                    <a:pt x="2" y="716"/>
                    <a:pt x="2" y="718"/>
                  </a:cubicBezTo>
                  <a:cubicBezTo>
                    <a:pt x="4" y="758"/>
                    <a:pt x="10" y="798"/>
                    <a:pt x="20" y="837"/>
                  </a:cubicBezTo>
                  <a:cubicBezTo>
                    <a:pt x="33" y="888"/>
                    <a:pt x="51" y="937"/>
                    <a:pt x="76" y="983"/>
                  </a:cubicBezTo>
                  <a:cubicBezTo>
                    <a:pt x="96" y="1020"/>
                    <a:pt x="117" y="1056"/>
                    <a:pt x="145" y="1088"/>
                  </a:cubicBezTo>
                  <a:cubicBezTo>
                    <a:pt x="166" y="1113"/>
                    <a:pt x="187" y="1138"/>
                    <a:pt x="211" y="1161"/>
                  </a:cubicBezTo>
                  <a:cubicBezTo>
                    <a:pt x="235" y="1184"/>
                    <a:pt x="262" y="1204"/>
                    <a:pt x="289" y="1224"/>
                  </a:cubicBezTo>
                  <a:cubicBezTo>
                    <a:pt x="320" y="1248"/>
                    <a:pt x="355" y="1266"/>
                    <a:pt x="391" y="1283"/>
                  </a:cubicBezTo>
                  <a:cubicBezTo>
                    <a:pt x="426" y="1300"/>
                    <a:pt x="463" y="1314"/>
                    <a:pt x="502" y="1323"/>
                  </a:cubicBezTo>
                  <a:cubicBezTo>
                    <a:pt x="530" y="1330"/>
                    <a:pt x="560" y="1336"/>
                    <a:pt x="589" y="1340"/>
                  </a:cubicBezTo>
                  <a:cubicBezTo>
                    <a:pt x="611" y="1344"/>
                    <a:pt x="634" y="1343"/>
                    <a:pt x="656" y="1345"/>
                  </a:cubicBezTo>
                  <a:cubicBezTo>
                    <a:pt x="658" y="1345"/>
                    <a:pt x="660" y="1346"/>
                    <a:pt x="663" y="1346"/>
                  </a:cubicBezTo>
                  <a:lnTo>
                    <a:pt x="684" y="1346"/>
                  </a:lnTo>
                  <a:cubicBezTo>
                    <a:pt x="686" y="1346"/>
                    <a:pt x="688" y="1345"/>
                    <a:pt x="690" y="1345"/>
                  </a:cubicBezTo>
                  <a:cubicBezTo>
                    <a:pt x="725" y="1345"/>
                    <a:pt x="760" y="1340"/>
                    <a:pt x="795" y="1334"/>
                  </a:cubicBezTo>
                  <a:cubicBezTo>
                    <a:pt x="846" y="1325"/>
                    <a:pt x="895" y="1310"/>
                    <a:pt x="942" y="1289"/>
                  </a:cubicBezTo>
                  <a:cubicBezTo>
                    <a:pt x="996" y="1266"/>
                    <a:pt x="1046" y="1237"/>
                    <a:pt x="1091" y="1200"/>
                  </a:cubicBezTo>
                  <a:cubicBezTo>
                    <a:pt x="1120" y="1177"/>
                    <a:pt x="1147" y="1151"/>
                    <a:pt x="1172" y="1124"/>
                  </a:cubicBezTo>
                  <a:cubicBezTo>
                    <a:pt x="1207" y="1087"/>
                    <a:pt x="1237" y="1045"/>
                    <a:pt x="1261" y="1001"/>
                  </a:cubicBezTo>
                  <a:cubicBezTo>
                    <a:pt x="1285" y="958"/>
                    <a:pt x="1305" y="914"/>
                    <a:pt x="1318" y="867"/>
                  </a:cubicBezTo>
                  <a:cubicBezTo>
                    <a:pt x="1326" y="836"/>
                    <a:pt x="1333" y="804"/>
                    <a:pt x="1339" y="772"/>
                  </a:cubicBezTo>
                  <a:cubicBezTo>
                    <a:pt x="1342" y="756"/>
                    <a:pt x="1343" y="739"/>
                    <a:pt x="1345" y="722"/>
                  </a:cubicBezTo>
                  <a:cubicBezTo>
                    <a:pt x="1345" y="721"/>
                    <a:pt x="1346" y="720"/>
                    <a:pt x="1346" y="720"/>
                  </a:cubicBezTo>
                  <a:lnTo>
                    <a:pt x="1346" y="626"/>
                  </a:lnTo>
                  <a:cubicBezTo>
                    <a:pt x="1345" y="618"/>
                    <a:pt x="1344" y="610"/>
                    <a:pt x="1343" y="601"/>
                  </a:cubicBezTo>
                  <a:cubicBezTo>
                    <a:pt x="1340" y="575"/>
                    <a:pt x="1336" y="549"/>
                    <a:pt x="1331" y="523"/>
                  </a:cubicBezTo>
                  <a:moveTo>
                    <a:pt x="714" y="86"/>
                  </a:moveTo>
                  <a:cubicBezTo>
                    <a:pt x="714" y="85"/>
                    <a:pt x="715" y="84"/>
                    <a:pt x="715" y="83"/>
                  </a:cubicBezTo>
                  <a:cubicBezTo>
                    <a:pt x="970" y="95"/>
                    <a:pt x="1191" y="292"/>
                    <a:pt x="1246" y="521"/>
                  </a:cubicBezTo>
                  <a:cubicBezTo>
                    <a:pt x="1238" y="517"/>
                    <a:pt x="1231" y="512"/>
                    <a:pt x="1223" y="509"/>
                  </a:cubicBezTo>
                  <a:cubicBezTo>
                    <a:pt x="1194" y="494"/>
                    <a:pt x="1164" y="479"/>
                    <a:pt x="1133" y="468"/>
                  </a:cubicBezTo>
                  <a:cubicBezTo>
                    <a:pt x="1092" y="453"/>
                    <a:pt x="1049" y="441"/>
                    <a:pt x="1005" y="430"/>
                  </a:cubicBezTo>
                  <a:cubicBezTo>
                    <a:pt x="975" y="423"/>
                    <a:pt x="944" y="418"/>
                    <a:pt x="913" y="414"/>
                  </a:cubicBezTo>
                  <a:cubicBezTo>
                    <a:pt x="889" y="410"/>
                    <a:pt x="864" y="407"/>
                    <a:pt x="840" y="405"/>
                  </a:cubicBezTo>
                  <a:cubicBezTo>
                    <a:pt x="816" y="402"/>
                    <a:pt x="792" y="401"/>
                    <a:pt x="769" y="400"/>
                  </a:cubicBezTo>
                  <a:cubicBezTo>
                    <a:pt x="753" y="399"/>
                    <a:pt x="738" y="398"/>
                    <a:pt x="722" y="398"/>
                  </a:cubicBezTo>
                  <a:cubicBezTo>
                    <a:pt x="717" y="398"/>
                    <a:pt x="714" y="397"/>
                    <a:pt x="714" y="390"/>
                  </a:cubicBezTo>
                  <a:cubicBezTo>
                    <a:pt x="714" y="289"/>
                    <a:pt x="714" y="188"/>
                    <a:pt x="714" y="86"/>
                  </a:cubicBezTo>
                  <a:moveTo>
                    <a:pt x="281" y="230"/>
                  </a:moveTo>
                  <a:cubicBezTo>
                    <a:pt x="381" y="142"/>
                    <a:pt x="498" y="92"/>
                    <a:pt x="633" y="82"/>
                  </a:cubicBezTo>
                  <a:lnTo>
                    <a:pt x="633" y="92"/>
                  </a:lnTo>
                  <a:cubicBezTo>
                    <a:pt x="633" y="190"/>
                    <a:pt x="633" y="289"/>
                    <a:pt x="634" y="387"/>
                  </a:cubicBezTo>
                  <a:cubicBezTo>
                    <a:pt x="634" y="396"/>
                    <a:pt x="631" y="398"/>
                    <a:pt x="622" y="398"/>
                  </a:cubicBezTo>
                  <a:cubicBezTo>
                    <a:pt x="601" y="398"/>
                    <a:pt x="581" y="398"/>
                    <a:pt x="561" y="400"/>
                  </a:cubicBezTo>
                  <a:cubicBezTo>
                    <a:pt x="523" y="403"/>
                    <a:pt x="486" y="408"/>
                    <a:pt x="449" y="412"/>
                  </a:cubicBezTo>
                  <a:cubicBezTo>
                    <a:pt x="397" y="418"/>
                    <a:pt x="345" y="428"/>
                    <a:pt x="295" y="442"/>
                  </a:cubicBezTo>
                  <a:cubicBezTo>
                    <a:pt x="258" y="453"/>
                    <a:pt x="222" y="465"/>
                    <a:pt x="186" y="479"/>
                  </a:cubicBezTo>
                  <a:cubicBezTo>
                    <a:pt x="157" y="491"/>
                    <a:pt x="129" y="506"/>
                    <a:pt x="101" y="520"/>
                  </a:cubicBezTo>
                  <a:cubicBezTo>
                    <a:pt x="132" y="406"/>
                    <a:pt x="192" y="309"/>
                    <a:pt x="281" y="230"/>
                  </a:cubicBezTo>
                  <a:moveTo>
                    <a:pt x="1157" y="1016"/>
                  </a:moveTo>
                  <a:cubicBezTo>
                    <a:pt x="1066" y="1141"/>
                    <a:pt x="945" y="1222"/>
                    <a:pt x="794" y="1253"/>
                  </a:cubicBezTo>
                  <a:cubicBezTo>
                    <a:pt x="460" y="1320"/>
                    <a:pt x="174" y="1103"/>
                    <a:pt x="101" y="825"/>
                  </a:cubicBezTo>
                  <a:cubicBezTo>
                    <a:pt x="120" y="834"/>
                    <a:pt x="138" y="844"/>
                    <a:pt x="156" y="854"/>
                  </a:cubicBezTo>
                  <a:cubicBezTo>
                    <a:pt x="201" y="876"/>
                    <a:pt x="249" y="892"/>
                    <a:pt x="298" y="904"/>
                  </a:cubicBezTo>
                  <a:cubicBezTo>
                    <a:pt x="326" y="912"/>
                    <a:pt x="353" y="918"/>
                    <a:pt x="381" y="923"/>
                  </a:cubicBezTo>
                  <a:cubicBezTo>
                    <a:pt x="405" y="928"/>
                    <a:pt x="429" y="931"/>
                    <a:pt x="454" y="934"/>
                  </a:cubicBezTo>
                  <a:cubicBezTo>
                    <a:pt x="482" y="938"/>
                    <a:pt x="510" y="941"/>
                    <a:pt x="538" y="943"/>
                  </a:cubicBezTo>
                  <a:cubicBezTo>
                    <a:pt x="557" y="945"/>
                    <a:pt x="575" y="946"/>
                    <a:pt x="593" y="947"/>
                  </a:cubicBezTo>
                  <a:cubicBezTo>
                    <a:pt x="641" y="948"/>
                    <a:pt x="688" y="949"/>
                    <a:pt x="735" y="948"/>
                  </a:cubicBezTo>
                  <a:cubicBezTo>
                    <a:pt x="766" y="948"/>
                    <a:pt x="795" y="946"/>
                    <a:pt x="825" y="943"/>
                  </a:cubicBezTo>
                  <a:cubicBezTo>
                    <a:pt x="851" y="941"/>
                    <a:pt x="876" y="938"/>
                    <a:pt x="902" y="934"/>
                  </a:cubicBezTo>
                  <a:cubicBezTo>
                    <a:pt x="933" y="930"/>
                    <a:pt x="963" y="925"/>
                    <a:pt x="993" y="918"/>
                  </a:cubicBezTo>
                  <a:cubicBezTo>
                    <a:pt x="1034" y="909"/>
                    <a:pt x="1075" y="898"/>
                    <a:pt x="1115" y="885"/>
                  </a:cubicBezTo>
                  <a:cubicBezTo>
                    <a:pt x="1160" y="871"/>
                    <a:pt x="1203" y="852"/>
                    <a:pt x="1243" y="826"/>
                  </a:cubicBezTo>
                  <a:cubicBezTo>
                    <a:pt x="1243" y="825"/>
                    <a:pt x="1245" y="825"/>
                    <a:pt x="1247" y="824"/>
                  </a:cubicBezTo>
                  <a:cubicBezTo>
                    <a:pt x="1229" y="894"/>
                    <a:pt x="1199" y="958"/>
                    <a:pt x="1157" y="1016"/>
                  </a:cubicBezTo>
                  <a:moveTo>
                    <a:pt x="1251" y="713"/>
                  </a:moveTo>
                  <a:cubicBezTo>
                    <a:pt x="1235" y="734"/>
                    <a:pt x="1213" y="749"/>
                    <a:pt x="1191" y="763"/>
                  </a:cubicBezTo>
                  <a:cubicBezTo>
                    <a:pt x="1133" y="797"/>
                    <a:pt x="1070" y="817"/>
                    <a:pt x="1005" y="832"/>
                  </a:cubicBezTo>
                  <a:cubicBezTo>
                    <a:pt x="970" y="841"/>
                    <a:pt x="934" y="847"/>
                    <a:pt x="899" y="853"/>
                  </a:cubicBezTo>
                  <a:cubicBezTo>
                    <a:pt x="877" y="857"/>
                    <a:pt x="855" y="859"/>
                    <a:pt x="833" y="861"/>
                  </a:cubicBezTo>
                  <a:cubicBezTo>
                    <a:pt x="790" y="863"/>
                    <a:pt x="748" y="865"/>
                    <a:pt x="705" y="868"/>
                  </a:cubicBezTo>
                  <a:cubicBezTo>
                    <a:pt x="689" y="869"/>
                    <a:pt x="673" y="870"/>
                    <a:pt x="657" y="869"/>
                  </a:cubicBezTo>
                  <a:cubicBezTo>
                    <a:pt x="627" y="869"/>
                    <a:pt x="597" y="868"/>
                    <a:pt x="567" y="866"/>
                  </a:cubicBezTo>
                  <a:cubicBezTo>
                    <a:pt x="537" y="864"/>
                    <a:pt x="506" y="861"/>
                    <a:pt x="476" y="857"/>
                  </a:cubicBezTo>
                  <a:cubicBezTo>
                    <a:pt x="412" y="848"/>
                    <a:pt x="349" y="837"/>
                    <a:pt x="288" y="818"/>
                  </a:cubicBezTo>
                  <a:cubicBezTo>
                    <a:pt x="247" y="805"/>
                    <a:pt x="208" y="791"/>
                    <a:pt x="171" y="771"/>
                  </a:cubicBezTo>
                  <a:cubicBezTo>
                    <a:pt x="148" y="758"/>
                    <a:pt x="125" y="744"/>
                    <a:pt x="108" y="725"/>
                  </a:cubicBezTo>
                  <a:cubicBezTo>
                    <a:pt x="98" y="715"/>
                    <a:pt x="90" y="702"/>
                    <a:pt x="84" y="689"/>
                  </a:cubicBezTo>
                  <a:cubicBezTo>
                    <a:pt x="76" y="669"/>
                    <a:pt x="84" y="651"/>
                    <a:pt x="96" y="634"/>
                  </a:cubicBezTo>
                  <a:cubicBezTo>
                    <a:pt x="114" y="611"/>
                    <a:pt x="137" y="595"/>
                    <a:pt x="162" y="580"/>
                  </a:cubicBezTo>
                  <a:cubicBezTo>
                    <a:pt x="201" y="558"/>
                    <a:pt x="242" y="543"/>
                    <a:pt x="283" y="529"/>
                  </a:cubicBezTo>
                  <a:cubicBezTo>
                    <a:pt x="324" y="517"/>
                    <a:pt x="366" y="507"/>
                    <a:pt x="408" y="500"/>
                  </a:cubicBezTo>
                  <a:cubicBezTo>
                    <a:pt x="433" y="496"/>
                    <a:pt x="459" y="491"/>
                    <a:pt x="484" y="488"/>
                  </a:cubicBezTo>
                  <a:cubicBezTo>
                    <a:pt x="505" y="485"/>
                    <a:pt x="526" y="484"/>
                    <a:pt x="547" y="482"/>
                  </a:cubicBezTo>
                  <a:cubicBezTo>
                    <a:pt x="573" y="481"/>
                    <a:pt x="598" y="479"/>
                    <a:pt x="624" y="477"/>
                  </a:cubicBezTo>
                  <a:cubicBezTo>
                    <a:pt x="627" y="477"/>
                    <a:pt x="630" y="477"/>
                    <a:pt x="633" y="477"/>
                  </a:cubicBezTo>
                  <a:lnTo>
                    <a:pt x="633" y="487"/>
                  </a:lnTo>
                  <a:cubicBezTo>
                    <a:pt x="633" y="549"/>
                    <a:pt x="633" y="610"/>
                    <a:pt x="633" y="672"/>
                  </a:cubicBezTo>
                  <a:cubicBezTo>
                    <a:pt x="633" y="693"/>
                    <a:pt x="646" y="708"/>
                    <a:pt x="665" y="713"/>
                  </a:cubicBezTo>
                  <a:cubicBezTo>
                    <a:pt x="683" y="717"/>
                    <a:pt x="703" y="707"/>
                    <a:pt x="711" y="690"/>
                  </a:cubicBezTo>
                  <a:cubicBezTo>
                    <a:pt x="713" y="685"/>
                    <a:pt x="714" y="678"/>
                    <a:pt x="714" y="673"/>
                  </a:cubicBezTo>
                  <a:cubicBezTo>
                    <a:pt x="714" y="611"/>
                    <a:pt x="714" y="550"/>
                    <a:pt x="714" y="488"/>
                  </a:cubicBezTo>
                  <a:lnTo>
                    <a:pt x="714" y="477"/>
                  </a:lnTo>
                  <a:cubicBezTo>
                    <a:pt x="724" y="478"/>
                    <a:pt x="734" y="478"/>
                    <a:pt x="743" y="479"/>
                  </a:cubicBezTo>
                  <a:cubicBezTo>
                    <a:pt x="775" y="481"/>
                    <a:pt x="807" y="483"/>
                    <a:pt x="839" y="486"/>
                  </a:cubicBezTo>
                  <a:cubicBezTo>
                    <a:pt x="864" y="488"/>
                    <a:pt x="890" y="490"/>
                    <a:pt x="915" y="495"/>
                  </a:cubicBezTo>
                  <a:cubicBezTo>
                    <a:pt x="956" y="503"/>
                    <a:pt x="998" y="512"/>
                    <a:pt x="1040" y="523"/>
                  </a:cubicBezTo>
                  <a:cubicBezTo>
                    <a:pt x="1087" y="534"/>
                    <a:pt x="1133" y="552"/>
                    <a:pt x="1176" y="575"/>
                  </a:cubicBezTo>
                  <a:cubicBezTo>
                    <a:pt x="1204" y="589"/>
                    <a:pt x="1228" y="607"/>
                    <a:pt x="1249" y="630"/>
                  </a:cubicBezTo>
                  <a:cubicBezTo>
                    <a:pt x="1260" y="642"/>
                    <a:pt x="1267" y="656"/>
                    <a:pt x="1267" y="672"/>
                  </a:cubicBezTo>
                  <a:cubicBezTo>
                    <a:pt x="1268" y="687"/>
                    <a:pt x="1261" y="700"/>
                    <a:pt x="1251" y="713"/>
                  </a:cubicBezTo>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89" name="Google Shape;489;p12"/>
          <p:cNvGrpSpPr/>
          <p:nvPr/>
        </p:nvGrpSpPr>
        <p:grpSpPr>
          <a:xfrm>
            <a:off x="4840577" y="1417229"/>
            <a:ext cx="692400" cy="692400"/>
            <a:chOff x="4840577" y="1417229"/>
            <a:chExt cx="692400" cy="692400"/>
          </a:xfrm>
        </p:grpSpPr>
        <p:sp>
          <p:nvSpPr>
            <p:cNvPr id="490" name="Google Shape;490;p12"/>
            <p:cNvSpPr/>
            <p:nvPr/>
          </p:nvSpPr>
          <p:spPr>
            <a:xfrm>
              <a:off x="4840577" y="1417229"/>
              <a:ext cx="692400" cy="692400"/>
            </a:xfrm>
            <a:prstGeom prst="round2DiagRect">
              <a:avLst>
                <a:gd fmla="val 16667" name="adj1"/>
                <a:gd fmla="val 0" name="adj2"/>
              </a:avLst>
            </a:prstGeom>
            <a:solidFill>
              <a:schemeClr val="lt1"/>
            </a:solidFill>
            <a:ln>
              <a:noFill/>
            </a:ln>
            <a:effectLst>
              <a:outerShdw blurRad="100013" rotWithShape="0" algn="bl" dir="5400000" dist="19050">
                <a:schemeClr val="dk1">
                  <a:alpha val="49803"/>
                </a:scheme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hanga Light"/>
                <a:ea typeface="Changa Light"/>
                <a:cs typeface="Changa Light"/>
                <a:sym typeface="Changa Light"/>
              </a:endParaRPr>
            </a:p>
          </p:txBody>
        </p:sp>
        <p:sp>
          <p:nvSpPr>
            <p:cNvPr id="491" name="Google Shape;491;p12"/>
            <p:cNvSpPr/>
            <p:nvPr/>
          </p:nvSpPr>
          <p:spPr>
            <a:xfrm flipH="1" rot="10800000">
              <a:off x="4983842" y="1536769"/>
              <a:ext cx="423346" cy="423029"/>
            </a:xfrm>
            <a:custGeom>
              <a:rect b="b" l="l" r="r" t="t"/>
              <a:pathLst>
                <a:path extrusionOk="0" h="1347" w="1348">
                  <a:moveTo>
                    <a:pt x="1310" y="183"/>
                  </a:moveTo>
                  <a:cubicBezTo>
                    <a:pt x="1277" y="142"/>
                    <a:pt x="1233" y="115"/>
                    <a:pt x="1186" y="93"/>
                  </a:cubicBezTo>
                  <a:cubicBezTo>
                    <a:pt x="1132" y="68"/>
                    <a:pt x="1075" y="50"/>
                    <a:pt x="1017" y="37"/>
                  </a:cubicBezTo>
                  <a:cubicBezTo>
                    <a:pt x="985" y="30"/>
                    <a:pt x="953" y="23"/>
                    <a:pt x="920" y="18"/>
                  </a:cubicBezTo>
                  <a:cubicBezTo>
                    <a:pt x="895" y="14"/>
                    <a:pt x="869" y="11"/>
                    <a:pt x="843" y="9"/>
                  </a:cubicBezTo>
                  <a:cubicBezTo>
                    <a:pt x="819" y="7"/>
                    <a:pt x="795" y="5"/>
                    <a:pt x="772" y="4"/>
                  </a:cubicBezTo>
                  <a:cubicBezTo>
                    <a:pt x="760" y="3"/>
                    <a:pt x="747" y="2"/>
                    <a:pt x="735" y="2"/>
                  </a:cubicBezTo>
                  <a:cubicBezTo>
                    <a:pt x="732" y="1"/>
                    <a:pt x="730" y="1"/>
                    <a:pt x="727" y="0"/>
                  </a:cubicBezTo>
                  <a:lnTo>
                    <a:pt x="620" y="0"/>
                  </a:lnTo>
                  <a:cubicBezTo>
                    <a:pt x="618" y="0"/>
                    <a:pt x="617" y="1"/>
                    <a:pt x="615" y="2"/>
                  </a:cubicBezTo>
                  <a:cubicBezTo>
                    <a:pt x="596" y="2"/>
                    <a:pt x="576" y="2"/>
                    <a:pt x="556" y="4"/>
                  </a:cubicBezTo>
                  <a:cubicBezTo>
                    <a:pt x="533" y="5"/>
                    <a:pt x="511" y="8"/>
                    <a:pt x="489" y="10"/>
                  </a:cubicBezTo>
                  <a:cubicBezTo>
                    <a:pt x="470" y="13"/>
                    <a:pt x="452" y="15"/>
                    <a:pt x="433" y="18"/>
                  </a:cubicBezTo>
                  <a:cubicBezTo>
                    <a:pt x="406" y="22"/>
                    <a:pt x="379" y="25"/>
                    <a:pt x="352" y="32"/>
                  </a:cubicBezTo>
                  <a:cubicBezTo>
                    <a:pt x="310" y="42"/>
                    <a:pt x="268" y="54"/>
                    <a:pt x="226" y="67"/>
                  </a:cubicBezTo>
                  <a:cubicBezTo>
                    <a:pt x="177" y="82"/>
                    <a:pt x="132" y="104"/>
                    <a:pt x="90" y="134"/>
                  </a:cubicBezTo>
                  <a:cubicBezTo>
                    <a:pt x="59" y="155"/>
                    <a:pt x="32" y="180"/>
                    <a:pt x="16" y="215"/>
                  </a:cubicBezTo>
                  <a:cubicBezTo>
                    <a:pt x="9" y="229"/>
                    <a:pt x="6" y="245"/>
                    <a:pt x="2" y="260"/>
                  </a:cubicBezTo>
                  <a:cubicBezTo>
                    <a:pt x="2" y="261"/>
                    <a:pt x="1" y="262"/>
                    <a:pt x="0" y="262"/>
                  </a:cubicBezTo>
                  <a:lnTo>
                    <a:pt x="0" y="290"/>
                  </a:lnTo>
                  <a:cubicBezTo>
                    <a:pt x="2" y="297"/>
                    <a:pt x="3" y="303"/>
                    <a:pt x="4" y="309"/>
                  </a:cubicBezTo>
                  <a:cubicBezTo>
                    <a:pt x="10" y="336"/>
                    <a:pt x="26" y="357"/>
                    <a:pt x="41" y="380"/>
                  </a:cubicBezTo>
                  <a:cubicBezTo>
                    <a:pt x="72" y="429"/>
                    <a:pt x="103" y="479"/>
                    <a:pt x="134" y="528"/>
                  </a:cubicBezTo>
                  <a:cubicBezTo>
                    <a:pt x="174" y="591"/>
                    <a:pt x="215" y="655"/>
                    <a:pt x="255" y="718"/>
                  </a:cubicBezTo>
                  <a:cubicBezTo>
                    <a:pt x="290" y="774"/>
                    <a:pt x="325" y="830"/>
                    <a:pt x="361" y="886"/>
                  </a:cubicBezTo>
                  <a:cubicBezTo>
                    <a:pt x="390" y="932"/>
                    <a:pt x="419" y="978"/>
                    <a:pt x="449" y="1025"/>
                  </a:cubicBezTo>
                  <a:cubicBezTo>
                    <a:pt x="484" y="1080"/>
                    <a:pt x="519" y="1136"/>
                    <a:pt x="554" y="1192"/>
                  </a:cubicBezTo>
                  <a:cubicBezTo>
                    <a:pt x="583" y="1237"/>
                    <a:pt x="611" y="1281"/>
                    <a:pt x="639" y="1326"/>
                  </a:cubicBezTo>
                  <a:cubicBezTo>
                    <a:pt x="646" y="1338"/>
                    <a:pt x="657" y="1343"/>
                    <a:pt x="669" y="1346"/>
                  </a:cubicBezTo>
                  <a:lnTo>
                    <a:pt x="676" y="1346"/>
                  </a:lnTo>
                  <a:cubicBezTo>
                    <a:pt x="689" y="1344"/>
                    <a:pt x="700" y="1339"/>
                    <a:pt x="707" y="1328"/>
                  </a:cubicBezTo>
                  <a:cubicBezTo>
                    <a:pt x="715" y="1317"/>
                    <a:pt x="722" y="1306"/>
                    <a:pt x="729" y="1294"/>
                  </a:cubicBezTo>
                  <a:cubicBezTo>
                    <a:pt x="746" y="1266"/>
                    <a:pt x="763" y="1239"/>
                    <a:pt x="780" y="1211"/>
                  </a:cubicBezTo>
                  <a:cubicBezTo>
                    <a:pt x="813" y="1159"/>
                    <a:pt x="846" y="1107"/>
                    <a:pt x="879" y="1055"/>
                  </a:cubicBezTo>
                  <a:cubicBezTo>
                    <a:pt x="899" y="1023"/>
                    <a:pt x="919" y="992"/>
                    <a:pt x="939" y="960"/>
                  </a:cubicBezTo>
                  <a:cubicBezTo>
                    <a:pt x="971" y="911"/>
                    <a:pt x="1002" y="861"/>
                    <a:pt x="1033" y="811"/>
                  </a:cubicBezTo>
                  <a:cubicBezTo>
                    <a:pt x="1071" y="751"/>
                    <a:pt x="1110" y="691"/>
                    <a:pt x="1148" y="630"/>
                  </a:cubicBezTo>
                  <a:cubicBezTo>
                    <a:pt x="1189" y="565"/>
                    <a:pt x="1231" y="499"/>
                    <a:pt x="1272" y="434"/>
                  </a:cubicBezTo>
                  <a:cubicBezTo>
                    <a:pt x="1291" y="404"/>
                    <a:pt x="1310" y="375"/>
                    <a:pt x="1328" y="345"/>
                  </a:cubicBezTo>
                  <a:cubicBezTo>
                    <a:pt x="1338" y="328"/>
                    <a:pt x="1343" y="310"/>
                    <a:pt x="1345" y="290"/>
                  </a:cubicBezTo>
                  <a:cubicBezTo>
                    <a:pt x="1345" y="289"/>
                    <a:pt x="1346" y="287"/>
                    <a:pt x="1347" y="285"/>
                  </a:cubicBezTo>
                  <a:lnTo>
                    <a:pt x="1347" y="269"/>
                  </a:lnTo>
                  <a:cubicBezTo>
                    <a:pt x="1345" y="260"/>
                    <a:pt x="1344" y="251"/>
                    <a:pt x="1341" y="242"/>
                  </a:cubicBezTo>
                  <a:cubicBezTo>
                    <a:pt x="1336" y="220"/>
                    <a:pt x="1325" y="200"/>
                    <a:pt x="1310" y="183"/>
                  </a:cubicBezTo>
                  <a:moveTo>
                    <a:pt x="632" y="1163"/>
                  </a:moveTo>
                  <a:cubicBezTo>
                    <a:pt x="487" y="934"/>
                    <a:pt x="343" y="706"/>
                    <a:pt x="199" y="478"/>
                  </a:cubicBezTo>
                  <a:cubicBezTo>
                    <a:pt x="339" y="530"/>
                    <a:pt x="484" y="548"/>
                    <a:pt x="632" y="553"/>
                  </a:cubicBezTo>
                  <a:lnTo>
                    <a:pt x="632" y="1163"/>
                  </a:lnTo>
                  <a:moveTo>
                    <a:pt x="1108" y="541"/>
                  </a:moveTo>
                  <a:cubicBezTo>
                    <a:pt x="1077" y="589"/>
                    <a:pt x="1048" y="637"/>
                    <a:pt x="1017" y="685"/>
                  </a:cubicBezTo>
                  <a:cubicBezTo>
                    <a:pt x="976" y="750"/>
                    <a:pt x="935" y="815"/>
                    <a:pt x="893" y="880"/>
                  </a:cubicBezTo>
                  <a:cubicBezTo>
                    <a:pt x="858" y="936"/>
                    <a:pt x="823" y="992"/>
                    <a:pt x="787" y="1048"/>
                  </a:cubicBezTo>
                  <a:cubicBezTo>
                    <a:pt x="764" y="1084"/>
                    <a:pt x="741" y="1121"/>
                    <a:pt x="718" y="1158"/>
                  </a:cubicBezTo>
                  <a:cubicBezTo>
                    <a:pt x="717" y="1160"/>
                    <a:pt x="716" y="1161"/>
                    <a:pt x="714" y="1164"/>
                  </a:cubicBezTo>
                  <a:lnTo>
                    <a:pt x="714" y="553"/>
                  </a:lnTo>
                  <a:cubicBezTo>
                    <a:pt x="725" y="552"/>
                    <a:pt x="736" y="551"/>
                    <a:pt x="748" y="551"/>
                  </a:cubicBezTo>
                  <a:cubicBezTo>
                    <a:pt x="779" y="549"/>
                    <a:pt x="809" y="548"/>
                    <a:pt x="840" y="545"/>
                  </a:cubicBezTo>
                  <a:cubicBezTo>
                    <a:pt x="875" y="541"/>
                    <a:pt x="909" y="537"/>
                    <a:pt x="944" y="531"/>
                  </a:cubicBezTo>
                  <a:cubicBezTo>
                    <a:pt x="983" y="524"/>
                    <a:pt x="1023" y="515"/>
                    <a:pt x="1062" y="505"/>
                  </a:cubicBezTo>
                  <a:cubicBezTo>
                    <a:pt x="1091" y="497"/>
                    <a:pt x="1119" y="487"/>
                    <a:pt x="1149" y="477"/>
                  </a:cubicBezTo>
                  <a:cubicBezTo>
                    <a:pt x="1134" y="499"/>
                    <a:pt x="1121" y="520"/>
                    <a:pt x="1108" y="541"/>
                  </a:cubicBezTo>
                  <a:moveTo>
                    <a:pt x="1257" y="305"/>
                  </a:moveTo>
                  <a:cubicBezTo>
                    <a:pt x="1241" y="332"/>
                    <a:pt x="1216" y="350"/>
                    <a:pt x="1190" y="366"/>
                  </a:cubicBezTo>
                  <a:cubicBezTo>
                    <a:pt x="1155" y="387"/>
                    <a:pt x="1118" y="403"/>
                    <a:pt x="1080" y="415"/>
                  </a:cubicBezTo>
                  <a:cubicBezTo>
                    <a:pt x="1033" y="428"/>
                    <a:pt x="985" y="440"/>
                    <a:pt x="938" y="450"/>
                  </a:cubicBezTo>
                  <a:cubicBezTo>
                    <a:pt x="913" y="456"/>
                    <a:pt x="887" y="458"/>
                    <a:pt x="861" y="461"/>
                  </a:cubicBezTo>
                  <a:cubicBezTo>
                    <a:pt x="835" y="464"/>
                    <a:pt x="810" y="466"/>
                    <a:pt x="784" y="468"/>
                  </a:cubicBezTo>
                  <a:cubicBezTo>
                    <a:pt x="761" y="470"/>
                    <a:pt x="738" y="471"/>
                    <a:pt x="713" y="473"/>
                  </a:cubicBezTo>
                  <a:lnTo>
                    <a:pt x="713" y="461"/>
                  </a:lnTo>
                  <a:cubicBezTo>
                    <a:pt x="713" y="399"/>
                    <a:pt x="713" y="337"/>
                    <a:pt x="713" y="275"/>
                  </a:cubicBezTo>
                  <a:cubicBezTo>
                    <a:pt x="714" y="254"/>
                    <a:pt x="690" y="232"/>
                    <a:pt x="666" y="237"/>
                  </a:cubicBezTo>
                  <a:cubicBezTo>
                    <a:pt x="643" y="242"/>
                    <a:pt x="632" y="260"/>
                    <a:pt x="632" y="282"/>
                  </a:cubicBezTo>
                  <a:cubicBezTo>
                    <a:pt x="632" y="342"/>
                    <a:pt x="632" y="401"/>
                    <a:pt x="632" y="461"/>
                  </a:cubicBezTo>
                  <a:lnTo>
                    <a:pt x="632" y="471"/>
                  </a:lnTo>
                  <a:cubicBezTo>
                    <a:pt x="622" y="471"/>
                    <a:pt x="612" y="472"/>
                    <a:pt x="601" y="471"/>
                  </a:cubicBezTo>
                  <a:cubicBezTo>
                    <a:pt x="587" y="471"/>
                    <a:pt x="574" y="469"/>
                    <a:pt x="560" y="468"/>
                  </a:cubicBezTo>
                  <a:cubicBezTo>
                    <a:pt x="536" y="466"/>
                    <a:pt x="511" y="464"/>
                    <a:pt x="487" y="461"/>
                  </a:cubicBezTo>
                  <a:cubicBezTo>
                    <a:pt x="458" y="457"/>
                    <a:pt x="428" y="454"/>
                    <a:pt x="399" y="448"/>
                  </a:cubicBezTo>
                  <a:cubicBezTo>
                    <a:pt x="371" y="443"/>
                    <a:pt x="342" y="437"/>
                    <a:pt x="315" y="429"/>
                  </a:cubicBezTo>
                  <a:cubicBezTo>
                    <a:pt x="280" y="419"/>
                    <a:pt x="246" y="407"/>
                    <a:pt x="213" y="394"/>
                  </a:cubicBezTo>
                  <a:cubicBezTo>
                    <a:pt x="171" y="377"/>
                    <a:pt x="131" y="356"/>
                    <a:pt x="101" y="321"/>
                  </a:cubicBezTo>
                  <a:cubicBezTo>
                    <a:pt x="77" y="294"/>
                    <a:pt x="73" y="269"/>
                    <a:pt x="97" y="237"/>
                  </a:cubicBezTo>
                  <a:cubicBezTo>
                    <a:pt x="116" y="212"/>
                    <a:pt x="141" y="195"/>
                    <a:pt x="168" y="181"/>
                  </a:cubicBezTo>
                  <a:cubicBezTo>
                    <a:pt x="228" y="148"/>
                    <a:pt x="292" y="128"/>
                    <a:pt x="358" y="113"/>
                  </a:cubicBezTo>
                  <a:cubicBezTo>
                    <a:pt x="394" y="105"/>
                    <a:pt x="431" y="100"/>
                    <a:pt x="467" y="94"/>
                  </a:cubicBezTo>
                  <a:cubicBezTo>
                    <a:pt x="485" y="91"/>
                    <a:pt x="503" y="90"/>
                    <a:pt x="522" y="88"/>
                  </a:cubicBezTo>
                  <a:cubicBezTo>
                    <a:pt x="549" y="86"/>
                    <a:pt x="577" y="84"/>
                    <a:pt x="604" y="83"/>
                  </a:cubicBezTo>
                  <a:cubicBezTo>
                    <a:pt x="646" y="82"/>
                    <a:pt x="689" y="81"/>
                    <a:pt x="732" y="82"/>
                  </a:cubicBezTo>
                  <a:cubicBezTo>
                    <a:pt x="759" y="82"/>
                    <a:pt x="787" y="84"/>
                    <a:pt x="815" y="87"/>
                  </a:cubicBezTo>
                  <a:cubicBezTo>
                    <a:pt x="855" y="91"/>
                    <a:pt x="896" y="96"/>
                    <a:pt x="936" y="103"/>
                  </a:cubicBezTo>
                  <a:cubicBezTo>
                    <a:pt x="1003" y="115"/>
                    <a:pt x="1068" y="131"/>
                    <a:pt x="1131" y="158"/>
                  </a:cubicBezTo>
                  <a:cubicBezTo>
                    <a:pt x="1163" y="171"/>
                    <a:pt x="1192" y="186"/>
                    <a:pt x="1219" y="207"/>
                  </a:cubicBezTo>
                  <a:cubicBezTo>
                    <a:pt x="1240" y="223"/>
                    <a:pt x="1259" y="242"/>
                    <a:pt x="1265" y="269"/>
                  </a:cubicBezTo>
                  <a:cubicBezTo>
                    <a:pt x="1268" y="282"/>
                    <a:pt x="1263" y="294"/>
                    <a:pt x="1257" y="305"/>
                  </a:cubicBezTo>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92" name="Google Shape;492;p12"/>
          <p:cNvGrpSpPr/>
          <p:nvPr/>
        </p:nvGrpSpPr>
        <p:grpSpPr>
          <a:xfrm>
            <a:off x="6133224" y="1425643"/>
            <a:ext cx="692400" cy="692400"/>
            <a:chOff x="6133224" y="1425643"/>
            <a:chExt cx="692400" cy="692400"/>
          </a:xfrm>
        </p:grpSpPr>
        <p:sp>
          <p:nvSpPr>
            <p:cNvPr id="493" name="Google Shape;493;p12"/>
            <p:cNvSpPr/>
            <p:nvPr/>
          </p:nvSpPr>
          <p:spPr>
            <a:xfrm>
              <a:off x="6133224" y="1425643"/>
              <a:ext cx="692400" cy="692400"/>
            </a:xfrm>
            <a:prstGeom prst="round2DiagRect">
              <a:avLst>
                <a:gd fmla="val 16667" name="adj1"/>
                <a:gd fmla="val 0" name="adj2"/>
              </a:avLst>
            </a:prstGeom>
            <a:solidFill>
              <a:schemeClr val="lt1"/>
            </a:solidFill>
            <a:ln>
              <a:noFill/>
            </a:ln>
            <a:effectLst>
              <a:outerShdw blurRad="100013" rotWithShape="0" algn="bl" dir="5400000" dist="19050">
                <a:schemeClr val="dk1">
                  <a:alpha val="49803"/>
                </a:scheme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hanga Light"/>
                <a:ea typeface="Changa Light"/>
                <a:cs typeface="Changa Light"/>
                <a:sym typeface="Changa Light"/>
              </a:endParaRPr>
            </a:p>
          </p:txBody>
        </p:sp>
        <p:sp>
          <p:nvSpPr>
            <p:cNvPr id="494" name="Google Shape;494;p12"/>
            <p:cNvSpPr/>
            <p:nvPr/>
          </p:nvSpPr>
          <p:spPr>
            <a:xfrm>
              <a:off x="6317842" y="1560171"/>
              <a:ext cx="323163" cy="423343"/>
            </a:xfrm>
            <a:custGeom>
              <a:rect b="b" l="l" r="r" t="t"/>
              <a:pathLst>
                <a:path extrusionOk="0" h="1348" w="1029">
                  <a:moveTo>
                    <a:pt x="136" y="1288"/>
                  </a:moveTo>
                  <a:cubicBezTo>
                    <a:pt x="184" y="1307"/>
                    <a:pt x="234" y="1319"/>
                    <a:pt x="285" y="1329"/>
                  </a:cubicBezTo>
                  <a:cubicBezTo>
                    <a:pt x="313" y="1334"/>
                    <a:pt x="341" y="1336"/>
                    <a:pt x="368" y="1339"/>
                  </a:cubicBezTo>
                  <a:cubicBezTo>
                    <a:pt x="393" y="1342"/>
                    <a:pt x="418" y="1343"/>
                    <a:pt x="443" y="1345"/>
                  </a:cubicBezTo>
                  <a:cubicBezTo>
                    <a:pt x="444" y="1345"/>
                    <a:pt x="446" y="1346"/>
                    <a:pt x="447" y="1347"/>
                  </a:cubicBezTo>
                  <a:lnTo>
                    <a:pt x="582" y="1347"/>
                  </a:lnTo>
                  <a:cubicBezTo>
                    <a:pt x="584" y="1346"/>
                    <a:pt x="586" y="1345"/>
                    <a:pt x="588" y="1345"/>
                  </a:cubicBezTo>
                  <a:cubicBezTo>
                    <a:pt x="622" y="1342"/>
                    <a:pt x="656" y="1340"/>
                    <a:pt x="689" y="1336"/>
                  </a:cubicBezTo>
                  <a:cubicBezTo>
                    <a:pt x="729" y="1330"/>
                    <a:pt x="768" y="1323"/>
                    <a:pt x="807" y="1314"/>
                  </a:cubicBezTo>
                  <a:cubicBezTo>
                    <a:pt x="844" y="1306"/>
                    <a:pt x="880" y="1294"/>
                    <a:pt x="915" y="1278"/>
                  </a:cubicBezTo>
                  <a:cubicBezTo>
                    <a:pt x="942" y="1266"/>
                    <a:pt x="968" y="1251"/>
                    <a:pt x="989" y="1230"/>
                  </a:cubicBezTo>
                  <a:cubicBezTo>
                    <a:pt x="1008" y="1212"/>
                    <a:pt x="1024" y="1190"/>
                    <a:pt x="1026" y="1162"/>
                  </a:cubicBezTo>
                  <a:cubicBezTo>
                    <a:pt x="1027" y="1151"/>
                    <a:pt x="1028" y="1139"/>
                    <a:pt x="1028" y="1128"/>
                  </a:cubicBezTo>
                  <a:cubicBezTo>
                    <a:pt x="1028" y="819"/>
                    <a:pt x="1028" y="511"/>
                    <a:pt x="1028" y="202"/>
                  </a:cubicBezTo>
                  <a:cubicBezTo>
                    <a:pt x="1028" y="172"/>
                    <a:pt x="1016" y="146"/>
                    <a:pt x="995" y="123"/>
                  </a:cubicBezTo>
                  <a:cubicBezTo>
                    <a:pt x="966" y="92"/>
                    <a:pt x="928" y="74"/>
                    <a:pt x="889" y="58"/>
                  </a:cubicBezTo>
                  <a:cubicBezTo>
                    <a:pt x="848" y="42"/>
                    <a:pt x="804" y="31"/>
                    <a:pt x="760" y="22"/>
                  </a:cubicBezTo>
                  <a:cubicBezTo>
                    <a:pt x="736" y="17"/>
                    <a:pt x="712" y="13"/>
                    <a:pt x="687" y="11"/>
                  </a:cubicBezTo>
                  <a:cubicBezTo>
                    <a:pt x="649" y="7"/>
                    <a:pt x="612" y="5"/>
                    <a:pt x="574" y="2"/>
                  </a:cubicBezTo>
                  <a:cubicBezTo>
                    <a:pt x="573" y="2"/>
                    <a:pt x="573" y="1"/>
                    <a:pt x="572" y="0"/>
                  </a:cubicBezTo>
                  <a:lnTo>
                    <a:pt x="457" y="0"/>
                  </a:lnTo>
                  <a:cubicBezTo>
                    <a:pt x="455" y="1"/>
                    <a:pt x="453" y="2"/>
                    <a:pt x="451" y="2"/>
                  </a:cubicBezTo>
                  <a:cubicBezTo>
                    <a:pt x="428" y="3"/>
                    <a:pt x="405" y="3"/>
                    <a:pt x="382" y="6"/>
                  </a:cubicBezTo>
                  <a:cubicBezTo>
                    <a:pt x="334" y="11"/>
                    <a:pt x="287" y="18"/>
                    <a:pt x="240" y="28"/>
                  </a:cubicBezTo>
                  <a:cubicBezTo>
                    <a:pt x="188" y="40"/>
                    <a:pt x="137" y="56"/>
                    <a:pt x="89" y="81"/>
                  </a:cubicBezTo>
                  <a:cubicBezTo>
                    <a:pt x="56" y="99"/>
                    <a:pt x="27" y="121"/>
                    <a:pt x="11" y="156"/>
                  </a:cubicBezTo>
                  <a:cubicBezTo>
                    <a:pt x="5" y="168"/>
                    <a:pt x="1" y="182"/>
                    <a:pt x="1" y="196"/>
                  </a:cubicBezTo>
                  <a:cubicBezTo>
                    <a:pt x="0" y="514"/>
                    <a:pt x="0" y="833"/>
                    <a:pt x="1" y="1152"/>
                  </a:cubicBezTo>
                  <a:cubicBezTo>
                    <a:pt x="1" y="1176"/>
                    <a:pt x="10" y="1197"/>
                    <a:pt x="25" y="1215"/>
                  </a:cubicBezTo>
                  <a:cubicBezTo>
                    <a:pt x="54" y="1251"/>
                    <a:pt x="94" y="1271"/>
                    <a:pt x="136" y="1288"/>
                  </a:cubicBezTo>
                  <a:moveTo>
                    <a:pt x="939" y="1165"/>
                  </a:moveTo>
                  <a:cubicBezTo>
                    <a:pt x="923" y="1183"/>
                    <a:pt x="902" y="1194"/>
                    <a:pt x="881" y="1204"/>
                  </a:cubicBezTo>
                  <a:cubicBezTo>
                    <a:pt x="846" y="1221"/>
                    <a:pt x="810" y="1231"/>
                    <a:pt x="772" y="1240"/>
                  </a:cubicBezTo>
                  <a:cubicBezTo>
                    <a:pt x="749" y="1245"/>
                    <a:pt x="725" y="1249"/>
                    <a:pt x="701" y="1253"/>
                  </a:cubicBezTo>
                  <a:cubicBezTo>
                    <a:pt x="672" y="1257"/>
                    <a:pt x="642" y="1260"/>
                    <a:pt x="613" y="1264"/>
                  </a:cubicBezTo>
                  <a:cubicBezTo>
                    <a:pt x="603" y="1265"/>
                    <a:pt x="592" y="1265"/>
                    <a:pt x="582" y="1265"/>
                  </a:cubicBezTo>
                  <a:cubicBezTo>
                    <a:pt x="558" y="1266"/>
                    <a:pt x="533" y="1267"/>
                    <a:pt x="508" y="1267"/>
                  </a:cubicBezTo>
                  <a:cubicBezTo>
                    <a:pt x="478" y="1267"/>
                    <a:pt x="448" y="1266"/>
                    <a:pt x="417" y="1263"/>
                  </a:cubicBezTo>
                  <a:cubicBezTo>
                    <a:pt x="360" y="1258"/>
                    <a:pt x="304" y="1252"/>
                    <a:pt x="248" y="1238"/>
                  </a:cubicBezTo>
                  <a:cubicBezTo>
                    <a:pt x="210" y="1228"/>
                    <a:pt x="173" y="1217"/>
                    <a:pt x="138" y="1200"/>
                  </a:cubicBezTo>
                  <a:cubicBezTo>
                    <a:pt x="120" y="1192"/>
                    <a:pt x="104" y="1181"/>
                    <a:pt x="91" y="1167"/>
                  </a:cubicBezTo>
                  <a:cubicBezTo>
                    <a:pt x="79" y="1154"/>
                    <a:pt x="79" y="1145"/>
                    <a:pt x="91" y="1132"/>
                  </a:cubicBezTo>
                  <a:cubicBezTo>
                    <a:pt x="110" y="1111"/>
                    <a:pt x="135" y="1098"/>
                    <a:pt x="162" y="1087"/>
                  </a:cubicBezTo>
                  <a:cubicBezTo>
                    <a:pt x="203" y="1070"/>
                    <a:pt x="247" y="1060"/>
                    <a:pt x="291" y="1051"/>
                  </a:cubicBezTo>
                  <a:cubicBezTo>
                    <a:pt x="312" y="1047"/>
                    <a:pt x="333" y="1044"/>
                    <a:pt x="355" y="1042"/>
                  </a:cubicBezTo>
                  <a:cubicBezTo>
                    <a:pt x="383" y="1039"/>
                    <a:pt x="411" y="1037"/>
                    <a:pt x="439" y="1035"/>
                  </a:cubicBezTo>
                  <a:cubicBezTo>
                    <a:pt x="450" y="1034"/>
                    <a:pt x="461" y="1033"/>
                    <a:pt x="473" y="1032"/>
                  </a:cubicBezTo>
                  <a:lnTo>
                    <a:pt x="473" y="1054"/>
                  </a:lnTo>
                  <a:cubicBezTo>
                    <a:pt x="473" y="1083"/>
                    <a:pt x="472" y="1113"/>
                    <a:pt x="473" y="1143"/>
                  </a:cubicBezTo>
                  <a:cubicBezTo>
                    <a:pt x="473" y="1154"/>
                    <a:pt x="475" y="1165"/>
                    <a:pt x="482" y="1174"/>
                  </a:cubicBezTo>
                  <a:cubicBezTo>
                    <a:pt x="491" y="1187"/>
                    <a:pt x="510" y="1193"/>
                    <a:pt x="527" y="1188"/>
                  </a:cubicBezTo>
                  <a:cubicBezTo>
                    <a:pt x="541" y="1184"/>
                    <a:pt x="554" y="1167"/>
                    <a:pt x="554" y="1152"/>
                  </a:cubicBezTo>
                  <a:lnTo>
                    <a:pt x="554" y="1043"/>
                  </a:lnTo>
                  <a:lnTo>
                    <a:pt x="554" y="1032"/>
                  </a:lnTo>
                  <a:cubicBezTo>
                    <a:pt x="566" y="1033"/>
                    <a:pt x="576" y="1034"/>
                    <a:pt x="587" y="1034"/>
                  </a:cubicBezTo>
                  <a:cubicBezTo>
                    <a:pt x="598" y="1035"/>
                    <a:pt x="608" y="1036"/>
                    <a:pt x="619" y="1036"/>
                  </a:cubicBezTo>
                  <a:cubicBezTo>
                    <a:pt x="659" y="1039"/>
                    <a:pt x="699" y="1043"/>
                    <a:pt x="739" y="1052"/>
                  </a:cubicBezTo>
                  <a:cubicBezTo>
                    <a:pt x="772" y="1060"/>
                    <a:pt x="805" y="1067"/>
                    <a:pt x="838" y="1077"/>
                  </a:cubicBezTo>
                  <a:cubicBezTo>
                    <a:pt x="869" y="1087"/>
                    <a:pt x="898" y="1100"/>
                    <a:pt x="924" y="1119"/>
                  </a:cubicBezTo>
                  <a:cubicBezTo>
                    <a:pt x="930" y="1124"/>
                    <a:pt x="936" y="1129"/>
                    <a:pt x="941" y="1135"/>
                  </a:cubicBezTo>
                  <a:cubicBezTo>
                    <a:pt x="949" y="1145"/>
                    <a:pt x="948" y="1156"/>
                    <a:pt x="939" y="1165"/>
                  </a:cubicBezTo>
                  <a:moveTo>
                    <a:pt x="82" y="1036"/>
                  </a:moveTo>
                  <a:lnTo>
                    <a:pt x="82" y="312"/>
                  </a:lnTo>
                  <a:cubicBezTo>
                    <a:pt x="204" y="375"/>
                    <a:pt x="337" y="389"/>
                    <a:pt x="472" y="396"/>
                  </a:cubicBezTo>
                  <a:lnTo>
                    <a:pt x="472" y="951"/>
                  </a:lnTo>
                  <a:cubicBezTo>
                    <a:pt x="462" y="952"/>
                    <a:pt x="452" y="953"/>
                    <a:pt x="441" y="954"/>
                  </a:cubicBezTo>
                  <a:cubicBezTo>
                    <a:pt x="413" y="956"/>
                    <a:pt x="384" y="959"/>
                    <a:pt x="356" y="961"/>
                  </a:cubicBezTo>
                  <a:cubicBezTo>
                    <a:pt x="310" y="965"/>
                    <a:pt x="266" y="973"/>
                    <a:pt x="221" y="984"/>
                  </a:cubicBezTo>
                  <a:cubicBezTo>
                    <a:pt x="179" y="995"/>
                    <a:pt x="137" y="1008"/>
                    <a:pt x="97" y="1028"/>
                  </a:cubicBezTo>
                  <a:cubicBezTo>
                    <a:pt x="95" y="1029"/>
                    <a:pt x="93" y="1031"/>
                    <a:pt x="90" y="1033"/>
                  </a:cubicBezTo>
                  <a:cubicBezTo>
                    <a:pt x="88" y="1033"/>
                    <a:pt x="85" y="1034"/>
                    <a:pt x="82" y="1036"/>
                  </a:cubicBezTo>
                  <a:moveTo>
                    <a:pt x="947" y="1035"/>
                  </a:moveTo>
                  <a:cubicBezTo>
                    <a:pt x="818" y="985"/>
                    <a:pt x="803" y="967"/>
                    <a:pt x="554" y="951"/>
                  </a:cubicBezTo>
                  <a:lnTo>
                    <a:pt x="554" y="396"/>
                  </a:lnTo>
                  <a:cubicBezTo>
                    <a:pt x="555" y="396"/>
                    <a:pt x="556" y="395"/>
                    <a:pt x="558" y="395"/>
                  </a:cubicBezTo>
                  <a:cubicBezTo>
                    <a:pt x="589" y="393"/>
                    <a:pt x="622" y="392"/>
                    <a:pt x="653" y="389"/>
                  </a:cubicBezTo>
                  <a:cubicBezTo>
                    <a:pt x="715" y="383"/>
                    <a:pt x="775" y="373"/>
                    <a:pt x="835" y="356"/>
                  </a:cubicBezTo>
                  <a:cubicBezTo>
                    <a:pt x="869" y="346"/>
                    <a:pt x="903" y="334"/>
                    <a:pt x="935" y="317"/>
                  </a:cubicBezTo>
                  <a:cubicBezTo>
                    <a:pt x="939" y="315"/>
                    <a:pt x="942" y="313"/>
                    <a:pt x="947" y="310"/>
                  </a:cubicBezTo>
                  <a:lnTo>
                    <a:pt x="947" y="1035"/>
                  </a:lnTo>
                  <a:moveTo>
                    <a:pt x="90" y="182"/>
                  </a:moveTo>
                  <a:cubicBezTo>
                    <a:pt x="102" y="171"/>
                    <a:pt x="115" y="160"/>
                    <a:pt x="129" y="152"/>
                  </a:cubicBezTo>
                  <a:cubicBezTo>
                    <a:pt x="166" y="131"/>
                    <a:pt x="206" y="119"/>
                    <a:pt x="247" y="110"/>
                  </a:cubicBezTo>
                  <a:cubicBezTo>
                    <a:pt x="279" y="103"/>
                    <a:pt x="312" y="97"/>
                    <a:pt x="345" y="92"/>
                  </a:cubicBezTo>
                  <a:cubicBezTo>
                    <a:pt x="368" y="89"/>
                    <a:pt x="391" y="87"/>
                    <a:pt x="414" y="85"/>
                  </a:cubicBezTo>
                  <a:cubicBezTo>
                    <a:pt x="467" y="79"/>
                    <a:pt x="520" y="81"/>
                    <a:pt x="573" y="82"/>
                  </a:cubicBezTo>
                  <a:cubicBezTo>
                    <a:pt x="599" y="82"/>
                    <a:pt x="626" y="86"/>
                    <a:pt x="652" y="88"/>
                  </a:cubicBezTo>
                  <a:cubicBezTo>
                    <a:pt x="703" y="92"/>
                    <a:pt x="753" y="102"/>
                    <a:pt x="802" y="115"/>
                  </a:cubicBezTo>
                  <a:cubicBezTo>
                    <a:pt x="843" y="126"/>
                    <a:pt x="883" y="139"/>
                    <a:pt x="918" y="164"/>
                  </a:cubicBezTo>
                  <a:cubicBezTo>
                    <a:pt x="927" y="170"/>
                    <a:pt x="934" y="178"/>
                    <a:pt x="941" y="185"/>
                  </a:cubicBezTo>
                  <a:cubicBezTo>
                    <a:pt x="949" y="197"/>
                    <a:pt x="948" y="203"/>
                    <a:pt x="939" y="214"/>
                  </a:cubicBezTo>
                  <a:cubicBezTo>
                    <a:pt x="922" y="233"/>
                    <a:pt x="900" y="246"/>
                    <a:pt x="877" y="255"/>
                  </a:cubicBezTo>
                  <a:cubicBezTo>
                    <a:pt x="843" y="268"/>
                    <a:pt x="809" y="278"/>
                    <a:pt x="774" y="288"/>
                  </a:cubicBezTo>
                  <a:cubicBezTo>
                    <a:pt x="751" y="294"/>
                    <a:pt x="727" y="298"/>
                    <a:pt x="702" y="301"/>
                  </a:cubicBezTo>
                  <a:cubicBezTo>
                    <a:pt x="674" y="306"/>
                    <a:pt x="645" y="309"/>
                    <a:pt x="616" y="312"/>
                  </a:cubicBezTo>
                  <a:cubicBezTo>
                    <a:pt x="596" y="313"/>
                    <a:pt x="576" y="312"/>
                    <a:pt x="554" y="312"/>
                  </a:cubicBezTo>
                  <a:lnTo>
                    <a:pt x="554" y="268"/>
                  </a:lnTo>
                  <a:cubicBezTo>
                    <a:pt x="554" y="244"/>
                    <a:pt x="554" y="220"/>
                    <a:pt x="554" y="196"/>
                  </a:cubicBezTo>
                  <a:cubicBezTo>
                    <a:pt x="554" y="175"/>
                    <a:pt x="537" y="158"/>
                    <a:pt x="514" y="157"/>
                  </a:cubicBezTo>
                  <a:cubicBezTo>
                    <a:pt x="495" y="157"/>
                    <a:pt x="476" y="170"/>
                    <a:pt x="475" y="192"/>
                  </a:cubicBezTo>
                  <a:cubicBezTo>
                    <a:pt x="473" y="228"/>
                    <a:pt x="474" y="264"/>
                    <a:pt x="473" y="300"/>
                  </a:cubicBezTo>
                  <a:lnTo>
                    <a:pt x="473" y="314"/>
                  </a:lnTo>
                  <a:cubicBezTo>
                    <a:pt x="459" y="313"/>
                    <a:pt x="446" y="313"/>
                    <a:pt x="432" y="312"/>
                  </a:cubicBezTo>
                  <a:cubicBezTo>
                    <a:pt x="422" y="312"/>
                    <a:pt x="412" y="311"/>
                    <a:pt x="402" y="310"/>
                  </a:cubicBezTo>
                  <a:cubicBezTo>
                    <a:pt x="357" y="307"/>
                    <a:pt x="313" y="300"/>
                    <a:pt x="269" y="291"/>
                  </a:cubicBezTo>
                  <a:cubicBezTo>
                    <a:pt x="231" y="283"/>
                    <a:pt x="192" y="272"/>
                    <a:pt x="156" y="257"/>
                  </a:cubicBezTo>
                  <a:cubicBezTo>
                    <a:pt x="134" y="248"/>
                    <a:pt x="114" y="237"/>
                    <a:pt x="96" y="221"/>
                  </a:cubicBezTo>
                  <a:cubicBezTo>
                    <a:pt x="92" y="218"/>
                    <a:pt x="88" y="213"/>
                    <a:pt x="85" y="208"/>
                  </a:cubicBezTo>
                  <a:cubicBezTo>
                    <a:pt x="79" y="198"/>
                    <a:pt x="80" y="191"/>
                    <a:pt x="90" y="182"/>
                  </a:cubicBezTo>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95" name="Google Shape;495;p12"/>
          <p:cNvGrpSpPr/>
          <p:nvPr/>
        </p:nvGrpSpPr>
        <p:grpSpPr>
          <a:xfrm>
            <a:off x="3521541" y="2935360"/>
            <a:ext cx="745178" cy="692400"/>
            <a:chOff x="3521541" y="2935360"/>
            <a:chExt cx="745178" cy="692400"/>
          </a:xfrm>
        </p:grpSpPr>
        <p:sp>
          <p:nvSpPr>
            <p:cNvPr id="496" name="Google Shape;496;p12"/>
            <p:cNvSpPr/>
            <p:nvPr/>
          </p:nvSpPr>
          <p:spPr>
            <a:xfrm>
              <a:off x="3547930" y="2935360"/>
              <a:ext cx="692400" cy="692400"/>
            </a:xfrm>
            <a:prstGeom prst="round2DiagRect">
              <a:avLst>
                <a:gd fmla="val 16667" name="adj1"/>
                <a:gd fmla="val 0" name="adj2"/>
              </a:avLst>
            </a:prstGeom>
            <a:solidFill>
              <a:schemeClr val="lt1"/>
            </a:solidFill>
            <a:ln>
              <a:noFill/>
            </a:ln>
            <a:effectLst>
              <a:outerShdw blurRad="100013" rotWithShape="0" algn="bl" dir="5400000" dist="19050">
                <a:schemeClr val="dk1">
                  <a:alpha val="49803"/>
                </a:scheme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hanga Light"/>
                <a:ea typeface="Changa Light"/>
                <a:cs typeface="Changa Light"/>
                <a:sym typeface="Changa Light"/>
              </a:endParaRPr>
            </a:p>
          </p:txBody>
        </p:sp>
        <p:pic>
          <p:nvPicPr>
            <p:cNvPr descr="前端 - Those things in the centerline of ThreeJS - ES2049 Studio -  SegmentFault 思否" id="497" name="Google Shape;497;p12"/>
            <p:cNvPicPr preferRelativeResize="0"/>
            <p:nvPr/>
          </p:nvPicPr>
          <p:blipFill rotWithShape="1">
            <a:blip r:embed="rId4">
              <a:alphaModFix/>
            </a:blip>
            <a:srcRect b="0" l="0" r="0" t="0"/>
            <a:stretch/>
          </p:blipFill>
          <p:spPr>
            <a:xfrm>
              <a:off x="3521541" y="2951442"/>
              <a:ext cx="745178" cy="569026"/>
            </a:xfrm>
            <a:prstGeom prst="rect">
              <a:avLst/>
            </a:prstGeom>
            <a:noFill/>
            <a:ln>
              <a:noFill/>
            </a:ln>
          </p:spPr>
        </p:pic>
      </p:grpSp>
      <p:grpSp>
        <p:nvGrpSpPr>
          <p:cNvPr id="498" name="Google Shape;498;p12"/>
          <p:cNvGrpSpPr/>
          <p:nvPr/>
        </p:nvGrpSpPr>
        <p:grpSpPr>
          <a:xfrm>
            <a:off x="4843954" y="2935360"/>
            <a:ext cx="697761" cy="726026"/>
            <a:chOff x="4843954" y="2935360"/>
            <a:chExt cx="697761" cy="726026"/>
          </a:xfrm>
        </p:grpSpPr>
        <p:sp>
          <p:nvSpPr>
            <p:cNvPr id="499" name="Google Shape;499;p12"/>
            <p:cNvSpPr/>
            <p:nvPr/>
          </p:nvSpPr>
          <p:spPr>
            <a:xfrm>
              <a:off x="4843954" y="2935360"/>
              <a:ext cx="692400" cy="692400"/>
            </a:xfrm>
            <a:prstGeom prst="round2DiagRect">
              <a:avLst>
                <a:gd fmla="val 16667" name="adj1"/>
                <a:gd fmla="val 0" name="adj2"/>
              </a:avLst>
            </a:prstGeom>
            <a:solidFill>
              <a:schemeClr val="lt1"/>
            </a:solidFill>
            <a:ln>
              <a:noFill/>
            </a:ln>
            <a:effectLst>
              <a:outerShdw blurRad="100013" rotWithShape="0" algn="bl" dir="5400000" dist="19050">
                <a:schemeClr val="dk1">
                  <a:alpha val="49803"/>
                </a:scheme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hanga Light"/>
                <a:ea typeface="Changa Light"/>
                <a:cs typeface="Changa Light"/>
                <a:sym typeface="Changa Light"/>
              </a:endParaRPr>
            </a:p>
          </p:txBody>
        </p:sp>
        <p:pic>
          <p:nvPicPr>
            <p:cNvPr descr="Minimalistic Red Hart 3d Icon Vector Illustration Interface Button Isolated  On White Stock Illustration - Download Image Now - iStock" id="500" name="Google Shape;500;p12"/>
            <p:cNvPicPr preferRelativeResize="0"/>
            <p:nvPr/>
          </p:nvPicPr>
          <p:blipFill rotWithShape="1">
            <a:blip r:embed="rId5">
              <a:alphaModFix/>
            </a:blip>
            <a:srcRect b="0" l="0" r="0" t="0"/>
            <a:stretch/>
          </p:blipFill>
          <p:spPr>
            <a:xfrm>
              <a:off x="4849315" y="2968986"/>
              <a:ext cx="692400" cy="692400"/>
            </a:xfrm>
            <a:prstGeom prst="rect">
              <a:avLst/>
            </a:prstGeom>
            <a:noFill/>
            <a:ln>
              <a:noFill/>
            </a:ln>
          </p:spPr>
        </p:pic>
      </p:grpSp>
      <p:grpSp>
        <p:nvGrpSpPr>
          <p:cNvPr id="501" name="Google Shape;501;p12"/>
          <p:cNvGrpSpPr/>
          <p:nvPr/>
        </p:nvGrpSpPr>
        <p:grpSpPr>
          <a:xfrm>
            <a:off x="5920971" y="2797214"/>
            <a:ext cx="1169976" cy="877482"/>
            <a:chOff x="5920971" y="2797214"/>
            <a:chExt cx="1169976" cy="877482"/>
          </a:xfrm>
        </p:grpSpPr>
        <p:sp>
          <p:nvSpPr>
            <p:cNvPr id="502" name="Google Shape;502;p12"/>
            <p:cNvSpPr/>
            <p:nvPr/>
          </p:nvSpPr>
          <p:spPr>
            <a:xfrm>
              <a:off x="6135661" y="2935360"/>
              <a:ext cx="692400" cy="692400"/>
            </a:xfrm>
            <a:prstGeom prst="round2DiagRect">
              <a:avLst>
                <a:gd fmla="val 16667" name="adj1"/>
                <a:gd fmla="val 0" name="adj2"/>
              </a:avLst>
            </a:prstGeom>
            <a:solidFill>
              <a:schemeClr val="lt1"/>
            </a:solidFill>
            <a:ln>
              <a:noFill/>
            </a:ln>
            <a:effectLst>
              <a:outerShdw blurRad="100013" rotWithShape="0" algn="bl" dir="5400000" dist="19050">
                <a:schemeClr val="dk1">
                  <a:alpha val="49803"/>
                </a:scheme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hanga Light"/>
                <a:ea typeface="Changa Light"/>
                <a:cs typeface="Changa Light"/>
                <a:sym typeface="Changa Light"/>
              </a:endParaRPr>
            </a:p>
          </p:txBody>
        </p:sp>
        <p:pic>
          <p:nvPicPr>
            <p:cNvPr descr="Utah teapot - Wikipedia" id="503" name="Google Shape;503;p12"/>
            <p:cNvPicPr preferRelativeResize="0"/>
            <p:nvPr/>
          </p:nvPicPr>
          <p:blipFill rotWithShape="1">
            <a:blip r:embed="rId6">
              <a:alphaModFix/>
            </a:blip>
            <a:srcRect b="0" l="0" r="0" t="0"/>
            <a:stretch/>
          </p:blipFill>
          <p:spPr>
            <a:xfrm>
              <a:off x="5920971" y="2797214"/>
              <a:ext cx="1169976" cy="877482"/>
            </a:xfrm>
            <a:prstGeom prst="rect">
              <a:avLst/>
            </a:prstGeom>
            <a:noFill/>
            <a:ln>
              <a:noFill/>
            </a:ln>
          </p:spPr>
        </p:pic>
      </p:grpSp>
      <p:grpSp>
        <p:nvGrpSpPr>
          <p:cNvPr id="504" name="Google Shape;504;p12"/>
          <p:cNvGrpSpPr/>
          <p:nvPr/>
        </p:nvGrpSpPr>
        <p:grpSpPr>
          <a:xfrm>
            <a:off x="2224460" y="2889755"/>
            <a:ext cx="705595" cy="711423"/>
            <a:chOff x="2224460" y="2889755"/>
            <a:chExt cx="705595" cy="711423"/>
          </a:xfrm>
        </p:grpSpPr>
        <p:sp>
          <p:nvSpPr>
            <p:cNvPr id="505" name="Google Shape;505;p12"/>
            <p:cNvSpPr/>
            <p:nvPr/>
          </p:nvSpPr>
          <p:spPr>
            <a:xfrm>
              <a:off x="2224460" y="2889755"/>
              <a:ext cx="692400" cy="692400"/>
            </a:xfrm>
            <a:prstGeom prst="round2DiagRect">
              <a:avLst>
                <a:gd fmla="val 16667" name="adj1"/>
                <a:gd fmla="val 0" name="adj2"/>
              </a:avLst>
            </a:prstGeom>
            <a:solidFill>
              <a:schemeClr val="lt1"/>
            </a:solidFill>
            <a:ln>
              <a:noFill/>
            </a:ln>
            <a:effectLst>
              <a:outerShdw blurRad="100013" rotWithShape="0" algn="bl" dir="5400000" dist="19050">
                <a:schemeClr val="dk1">
                  <a:alpha val="49803"/>
                </a:scheme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hanga Light"/>
                <a:ea typeface="Changa Light"/>
                <a:cs typeface="Changa Light"/>
                <a:sym typeface="Changa Light"/>
              </a:endParaRPr>
            </a:p>
          </p:txBody>
        </p:sp>
        <p:pic>
          <p:nvPicPr>
            <p:cNvPr descr="torus geometric 3d icon 12174370 PNG" id="506" name="Google Shape;506;p12"/>
            <p:cNvPicPr preferRelativeResize="0"/>
            <p:nvPr/>
          </p:nvPicPr>
          <p:blipFill rotWithShape="1">
            <a:blip r:embed="rId7">
              <a:alphaModFix/>
            </a:blip>
            <a:srcRect b="0" l="0" r="0" t="0"/>
            <a:stretch/>
          </p:blipFill>
          <p:spPr>
            <a:xfrm>
              <a:off x="2255283" y="2926406"/>
              <a:ext cx="674772" cy="674772"/>
            </a:xfrm>
            <a:prstGeom prst="rect">
              <a:avLst/>
            </a:prstGeom>
            <a:noFill/>
            <a:ln>
              <a:noFill/>
            </a:ln>
          </p:spPr>
        </p:pic>
      </p:grpSp>
      <p:sp>
        <p:nvSpPr>
          <p:cNvPr id="507" name="Google Shape;507;p12"/>
          <p:cNvSpPr txBox="1"/>
          <p:nvPr/>
        </p:nvSpPr>
        <p:spPr>
          <a:xfrm>
            <a:off x="2227930" y="3718094"/>
            <a:ext cx="719753" cy="467246"/>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400"/>
              <a:buFont typeface="Changa Light"/>
              <a:buNone/>
            </a:pPr>
            <a:r>
              <a:rPr b="0" i="0" lang="en-US" sz="1400" u="none" cap="none" strike="noStrike">
                <a:solidFill>
                  <a:schemeClr val="dk1"/>
                </a:solidFill>
                <a:latin typeface="Baloo 2"/>
                <a:ea typeface="Baloo 2"/>
                <a:cs typeface="Baloo 2"/>
                <a:sym typeface="Baloo 2"/>
              </a:rPr>
              <a:t>Torus</a:t>
            </a:r>
            <a:endParaRPr/>
          </a:p>
        </p:txBody>
      </p:sp>
      <p:sp>
        <p:nvSpPr>
          <p:cNvPr id="508" name="Google Shape;508;p12"/>
          <p:cNvSpPr txBox="1"/>
          <p:nvPr/>
        </p:nvSpPr>
        <p:spPr>
          <a:xfrm>
            <a:off x="3520577" y="3724540"/>
            <a:ext cx="745179" cy="467246"/>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400"/>
              <a:buFont typeface="Changa Light"/>
              <a:buNone/>
            </a:pPr>
            <a:r>
              <a:rPr b="0" i="0" lang="en-US" sz="1400" u="none" cap="none" strike="noStrike">
                <a:solidFill>
                  <a:schemeClr val="dk1"/>
                </a:solidFill>
                <a:latin typeface="Baloo 2"/>
                <a:ea typeface="Baloo 2"/>
                <a:cs typeface="Baloo 2"/>
                <a:sym typeface="Baloo 2"/>
              </a:rPr>
              <a:t>Tube</a:t>
            </a:r>
            <a:endParaRPr/>
          </a:p>
        </p:txBody>
      </p:sp>
      <p:sp>
        <p:nvSpPr>
          <p:cNvPr id="509" name="Google Shape;509;p12"/>
          <p:cNvSpPr txBox="1"/>
          <p:nvPr/>
        </p:nvSpPr>
        <p:spPr>
          <a:xfrm>
            <a:off x="4777776" y="3718094"/>
            <a:ext cx="813823" cy="467246"/>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400"/>
              <a:buFont typeface="Changa Light"/>
              <a:buNone/>
            </a:pPr>
            <a:r>
              <a:rPr b="0" i="0" lang="en-US" sz="1400" u="none" cap="none" strike="noStrike">
                <a:solidFill>
                  <a:schemeClr val="dk1"/>
                </a:solidFill>
                <a:latin typeface="Baloo 2"/>
                <a:ea typeface="Baloo 2"/>
                <a:cs typeface="Baloo 2"/>
                <a:sym typeface="Baloo 2"/>
              </a:rPr>
              <a:t>Heart</a:t>
            </a:r>
            <a:endParaRPr/>
          </a:p>
        </p:txBody>
      </p:sp>
      <p:sp>
        <p:nvSpPr>
          <p:cNvPr id="510" name="Google Shape;510;p12"/>
          <p:cNvSpPr txBox="1"/>
          <p:nvPr/>
        </p:nvSpPr>
        <p:spPr>
          <a:xfrm>
            <a:off x="6095849" y="3723511"/>
            <a:ext cx="820221" cy="467246"/>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400"/>
              <a:buFont typeface="Changa Light"/>
              <a:buNone/>
            </a:pPr>
            <a:r>
              <a:rPr b="0" i="0" lang="en-US" sz="1400" u="none" cap="none" strike="noStrike">
                <a:solidFill>
                  <a:schemeClr val="dk1"/>
                </a:solidFill>
                <a:latin typeface="Baloo 2"/>
                <a:ea typeface="Baloo 2"/>
                <a:cs typeface="Baloo 2"/>
                <a:sym typeface="Baloo 2"/>
              </a:rPr>
              <a:t>Teapot</a:t>
            </a:r>
            <a:endParaRPr/>
          </a:p>
        </p:txBody>
      </p:sp>
      <p:sp>
        <p:nvSpPr>
          <p:cNvPr id="511" name="Google Shape;511;p12"/>
          <p:cNvSpPr txBox="1"/>
          <p:nvPr>
            <p:ph idx="12" type="sldNum"/>
          </p:nvPr>
        </p:nvSpPr>
        <p:spPr>
          <a:xfrm>
            <a:off x="6457950" y="4767263"/>
            <a:ext cx="2057400" cy="274637"/>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None/>
            </a:pPr>
            <a:fld id="{00000000-1234-1234-1234-123412341234}" type="slidenum">
              <a:rPr lang="en-US"/>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5" name="Shape 515"/>
        <p:cNvGrpSpPr/>
        <p:nvPr/>
      </p:nvGrpSpPr>
      <p:grpSpPr>
        <a:xfrm>
          <a:off x="0" y="0"/>
          <a:ext cx="0" cy="0"/>
          <a:chOff x="0" y="0"/>
          <a:chExt cx="0" cy="0"/>
        </a:xfrm>
      </p:grpSpPr>
      <p:sp>
        <p:nvSpPr>
          <p:cNvPr id="516" name="Google Shape;516;p13"/>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300"/>
              <a:buNone/>
            </a:pPr>
            <a:r>
              <a:rPr b="1" lang="en-US">
                <a:latin typeface="Saira"/>
                <a:ea typeface="Saira"/>
                <a:cs typeface="Saira"/>
                <a:sym typeface="Saira"/>
              </a:rPr>
              <a:t>3.1 Vẽ hình khối cơ bản</a:t>
            </a:r>
            <a:endParaRPr b="1">
              <a:latin typeface="Saira"/>
              <a:ea typeface="Saira"/>
              <a:cs typeface="Saira"/>
              <a:sym typeface="Saira"/>
            </a:endParaRPr>
          </a:p>
        </p:txBody>
      </p:sp>
      <p:pic>
        <p:nvPicPr>
          <p:cNvPr id="517" name="Google Shape;517;p13"/>
          <p:cNvPicPr preferRelativeResize="0"/>
          <p:nvPr/>
        </p:nvPicPr>
        <p:blipFill rotWithShape="1">
          <a:blip r:embed="rId3">
            <a:alphaModFix/>
          </a:blip>
          <a:srcRect b="0" l="-593" r="0" t="0"/>
          <a:stretch/>
        </p:blipFill>
        <p:spPr>
          <a:xfrm rot="10800000">
            <a:off x="4777777" y="4433224"/>
            <a:ext cx="1252174" cy="1200876"/>
          </a:xfrm>
          <a:prstGeom prst="rect">
            <a:avLst/>
          </a:prstGeom>
          <a:noFill/>
          <a:ln>
            <a:noFill/>
          </a:ln>
        </p:spPr>
      </p:pic>
      <p:sp>
        <p:nvSpPr>
          <p:cNvPr id="518" name="Google Shape;518;p13"/>
          <p:cNvSpPr/>
          <p:nvPr/>
        </p:nvSpPr>
        <p:spPr>
          <a:xfrm>
            <a:off x="4483050" y="4239170"/>
            <a:ext cx="177900" cy="1779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Jura Medium"/>
              <a:ea typeface="Jura Medium"/>
              <a:cs typeface="Jura Medium"/>
              <a:sym typeface="Jura Medium"/>
            </a:endParaRPr>
          </a:p>
        </p:txBody>
      </p:sp>
      <p:sp>
        <p:nvSpPr>
          <p:cNvPr id="519" name="Google Shape;519;p13"/>
          <p:cNvSpPr txBox="1"/>
          <p:nvPr>
            <p:ph idx="12" type="sldNum"/>
          </p:nvPr>
        </p:nvSpPr>
        <p:spPr>
          <a:xfrm>
            <a:off x="6457950" y="4767263"/>
            <a:ext cx="2057400" cy="274637"/>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None/>
            </a:pPr>
            <a:fld id="{00000000-1234-1234-1234-123412341234}" type="slidenum">
              <a:rPr lang="en-US"/>
              <a:t>‹#›</a:t>
            </a:fld>
            <a:endParaRPr/>
          </a:p>
        </p:txBody>
      </p:sp>
      <p:grpSp>
        <p:nvGrpSpPr>
          <p:cNvPr id="520" name="Google Shape;520;p13"/>
          <p:cNvGrpSpPr/>
          <p:nvPr/>
        </p:nvGrpSpPr>
        <p:grpSpPr>
          <a:xfrm>
            <a:off x="861669" y="2024278"/>
            <a:ext cx="548640" cy="509781"/>
            <a:chOff x="3521541" y="2935360"/>
            <a:chExt cx="745178" cy="692400"/>
          </a:xfrm>
        </p:grpSpPr>
        <p:sp>
          <p:nvSpPr>
            <p:cNvPr id="521" name="Google Shape;521;p13"/>
            <p:cNvSpPr/>
            <p:nvPr/>
          </p:nvSpPr>
          <p:spPr>
            <a:xfrm>
              <a:off x="3547930" y="2935360"/>
              <a:ext cx="692400" cy="692400"/>
            </a:xfrm>
            <a:prstGeom prst="round2DiagRect">
              <a:avLst>
                <a:gd fmla="val 16667" name="adj1"/>
                <a:gd fmla="val 0" name="adj2"/>
              </a:avLst>
            </a:prstGeom>
            <a:solidFill>
              <a:schemeClr val="lt1"/>
            </a:solidFill>
            <a:ln>
              <a:noFill/>
            </a:ln>
            <a:effectLst>
              <a:outerShdw blurRad="100013" rotWithShape="0" algn="bl" dir="5400000" dist="19050">
                <a:schemeClr val="dk1">
                  <a:alpha val="49803"/>
                </a:scheme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hanga Light"/>
                <a:ea typeface="Changa Light"/>
                <a:cs typeface="Changa Light"/>
                <a:sym typeface="Changa Light"/>
              </a:endParaRPr>
            </a:p>
          </p:txBody>
        </p:sp>
        <p:pic>
          <p:nvPicPr>
            <p:cNvPr descr="前端 - Those things in the centerline of ThreeJS - ES2049 Studio -  SegmentFault 思否" id="522" name="Google Shape;522;p13"/>
            <p:cNvPicPr preferRelativeResize="0"/>
            <p:nvPr/>
          </p:nvPicPr>
          <p:blipFill rotWithShape="1">
            <a:blip r:embed="rId4">
              <a:alphaModFix/>
            </a:blip>
            <a:srcRect b="0" l="0" r="0" t="0"/>
            <a:stretch/>
          </p:blipFill>
          <p:spPr>
            <a:xfrm>
              <a:off x="3521541" y="2951442"/>
              <a:ext cx="745178" cy="569026"/>
            </a:xfrm>
            <a:prstGeom prst="rect">
              <a:avLst/>
            </a:prstGeom>
            <a:noFill/>
            <a:ln>
              <a:noFill/>
            </a:ln>
          </p:spPr>
        </p:pic>
      </p:grpSp>
      <p:grpSp>
        <p:nvGrpSpPr>
          <p:cNvPr id="523" name="Google Shape;523;p13"/>
          <p:cNvGrpSpPr/>
          <p:nvPr/>
        </p:nvGrpSpPr>
        <p:grpSpPr>
          <a:xfrm>
            <a:off x="842240" y="2930007"/>
            <a:ext cx="548640" cy="570864"/>
            <a:chOff x="4843954" y="2935360"/>
            <a:chExt cx="697761" cy="726026"/>
          </a:xfrm>
        </p:grpSpPr>
        <p:sp>
          <p:nvSpPr>
            <p:cNvPr id="524" name="Google Shape;524;p13"/>
            <p:cNvSpPr/>
            <p:nvPr/>
          </p:nvSpPr>
          <p:spPr>
            <a:xfrm>
              <a:off x="4843954" y="2935360"/>
              <a:ext cx="692400" cy="692400"/>
            </a:xfrm>
            <a:prstGeom prst="round2DiagRect">
              <a:avLst>
                <a:gd fmla="val 16667" name="adj1"/>
                <a:gd fmla="val 0" name="adj2"/>
              </a:avLst>
            </a:prstGeom>
            <a:solidFill>
              <a:schemeClr val="lt1"/>
            </a:solidFill>
            <a:ln>
              <a:noFill/>
            </a:ln>
            <a:effectLst>
              <a:outerShdw blurRad="100013" rotWithShape="0" algn="bl" dir="5400000" dist="19050">
                <a:schemeClr val="dk1">
                  <a:alpha val="49803"/>
                </a:scheme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hanga Light"/>
                <a:ea typeface="Changa Light"/>
                <a:cs typeface="Changa Light"/>
                <a:sym typeface="Changa Light"/>
              </a:endParaRPr>
            </a:p>
          </p:txBody>
        </p:sp>
        <p:pic>
          <p:nvPicPr>
            <p:cNvPr descr="Minimalistic Red Hart 3d Icon Vector Illustration Interface Button Isolated  On White Stock Illustration - Download Image Now - iStock" id="525" name="Google Shape;525;p13"/>
            <p:cNvPicPr preferRelativeResize="0"/>
            <p:nvPr/>
          </p:nvPicPr>
          <p:blipFill rotWithShape="1">
            <a:blip r:embed="rId5">
              <a:alphaModFix/>
            </a:blip>
            <a:srcRect b="0" l="0" r="0" t="0"/>
            <a:stretch/>
          </p:blipFill>
          <p:spPr>
            <a:xfrm>
              <a:off x="4849315" y="2968986"/>
              <a:ext cx="692400" cy="692400"/>
            </a:xfrm>
            <a:prstGeom prst="rect">
              <a:avLst/>
            </a:prstGeom>
            <a:noFill/>
            <a:ln>
              <a:noFill/>
            </a:ln>
          </p:spPr>
        </p:pic>
      </p:grpSp>
      <p:grpSp>
        <p:nvGrpSpPr>
          <p:cNvPr id="526" name="Google Shape;526;p13"/>
          <p:cNvGrpSpPr/>
          <p:nvPr/>
        </p:nvGrpSpPr>
        <p:grpSpPr>
          <a:xfrm>
            <a:off x="648309" y="3843630"/>
            <a:ext cx="975360" cy="731520"/>
            <a:chOff x="5920971" y="2797214"/>
            <a:chExt cx="1169976" cy="877482"/>
          </a:xfrm>
        </p:grpSpPr>
        <p:sp>
          <p:nvSpPr>
            <p:cNvPr id="527" name="Google Shape;527;p13"/>
            <p:cNvSpPr/>
            <p:nvPr/>
          </p:nvSpPr>
          <p:spPr>
            <a:xfrm>
              <a:off x="6135661" y="2935360"/>
              <a:ext cx="692400" cy="692400"/>
            </a:xfrm>
            <a:prstGeom prst="round2DiagRect">
              <a:avLst>
                <a:gd fmla="val 16667" name="adj1"/>
                <a:gd fmla="val 0" name="adj2"/>
              </a:avLst>
            </a:prstGeom>
            <a:solidFill>
              <a:schemeClr val="lt1"/>
            </a:solidFill>
            <a:ln>
              <a:noFill/>
            </a:ln>
            <a:effectLst>
              <a:outerShdw blurRad="100013" rotWithShape="0" algn="bl" dir="5400000" dist="19050">
                <a:schemeClr val="dk1">
                  <a:alpha val="49803"/>
                </a:scheme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hanga Light"/>
                <a:ea typeface="Changa Light"/>
                <a:cs typeface="Changa Light"/>
                <a:sym typeface="Changa Light"/>
              </a:endParaRPr>
            </a:p>
          </p:txBody>
        </p:sp>
        <p:pic>
          <p:nvPicPr>
            <p:cNvPr descr="Utah teapot - Wikipedia" id="528" name="Google Shape;528;p13"/>
            <p:cNvPicPr preferRelativeResize="0"/>
            <p:nvPr/>
          </p:nvPicPr>
          <p:blipFill rotWithShape="1">
            <a:blip r:embed="rId6">
              <a:alphaModFix/>
            </a:blip>
            <a:srcRect b="0" l="0" r="0" t="0"/>
            <a:stretch/>
          </p:blipFill>
          <p:spPr>
            <a:xfrm>
              <a:off x="5920971" y="2797214"/>
              <a:ext cx="1169976" cy="877482"/>
            </a:xfrm>
            <a:prstGeom prst="rect">
              <a:avLst/>
            </a:prstGeom>
            <a:noFill/>
            <a:ln>
              <a:noFill/>
            </a:ln>
          </p:spPr>
        </p:pic>
      </p:grpSp>
      <p:grpSp>
        <p:nvGrpSpPr>
          <p:cNvPr id="529" name="Google Shape;529;p13"/>
          <p:cNvGrpSpPr/>
          <p:nvPr/>
        </p:nvGrpSpPr>
        <p:grpSpPr>
          <a:xfrm>
            <a:off x="866799" y="1086998"/>
            <a:ext cx="548640" cy="553172"/>
            <a:chOff x="2224460" y="2889755"/>
            <a:chExt cx="705595" cy="711423"/>
          </a:xfrm>
        </p:grpSpPr>
        <p:sp>
          <p:nvSpPr>
            <p:cNvPr id="530" name="Google Shape;530;p13"/>
            <p:cNvSpPr/>
            <p:nvPr/>
          </p:nvSpPr>
          <p:spPr>
            <a:xfrm>
              <a:off x="2224460" y="2889755"/>
              <a:ext cx="692400" cy="692400"/>
            </a:xfrm>
            <a:prstGeom prst="round2DiagRect">
              <a:avLst>
                <a:gd fmla="val 16667" name="adj1"/>
                <a:gd fmla="val 0" name="adj2"/>
              </a:avLst>
            </a:prstGeom>
            <a:solidFill>
              <a:schemeClr val="lt1"/>
            </a:solidFill>
            <a:ln>
              <a:noFill/>
            </a:ln>
            <a:effectLst>
              <a:outerShdw blurRad="100013" rotWithShape="0" algn="bl" dir="5400000" dist="19050">
                <a:schemeClr val="dk1">
                  <a:alpha val="49803"/>
                </a:scheme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hanga Light"/>
                <a:ea typeface="Changa Light"/>
                <a:cs typeface="Changa Light"/>
                <a:sym typeface="Changa Light"/>
              </a:endParaRPr>
            </a:p>
          </p:txBody>
        </p:sp>
        <p:pic>
          <p:nvPicPr>
            <p:cNvPr descr="torus geometric 3d icon 12174370 PNG" id="531" name="Google Shape;531;p13"/>
            <p:cNvPicPr preferRelativeResize="0"/>
            <p:nvPr/>
          </p:nvPicPr>
          <p:blipFill rotWithShape="1">
            <a:blip r:embed="rId7">
              <a:alphaModFix/>
            </a:blip>
            <a:srcRect b="0" l="0" r="0" t="0"/>
            <a:stretch/>
          </p:blipFill>
          <p:spPr>
            <a:xfrm>
              <a:off x="2255283" y="2926406"/>
              <a:ext cx="674772" cy="674772"/>
            </a:xfrm>
            <a:prstGeom prst="rect">
              <a:avLst/>
            </a:prstGeom>
            <a:noFill/>
            <a:ln>
              <a:noFill/>
            </a:ln>
          </p:spPr>
        </p:pic>
      </p:grpSp>
      <p:sp>
        <p:nvSpPr>
          <p:cNvPr id="532" name="Google Shape;532;p13"/>
          <p:cNvSpPr txBox="1"/>
          <p:nvPr/>
        </p:nvSpPr>
        <p:spPr>
          <a:xfrm>
            <a:off x="763886" y="1625379"/>
            <a:ext cx="719753" cy="467246"/>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400"/>
              <a:buFont typeface="Changa Light"/>
              <a:buNone/>
            </a:pPr>
            <a:r>
              <a:rPr b="0" i="0" lang="en-US" sz="1400" u="none" cap="none" strike="noStrike">
                <a:solidFill>
                  <a:schemeClr val="dk1"/>
                </a:solidFill>
                <a:latin typeface="Baloo 2"/>
                <a:ea typeface="Baloo 2"/>
                <a:cs typeface="Baloo 2"/>
                <a:sym typeface="Baloo 2"/>
              </a:rPr>
              <a:t>Torus</a:t>
            </a:r>
            <a:endParaRPr/>
          </a:p>
        </p:txBody>
      </p:sp>
      <p:sp>
        <p:nvSpPr>
          <p:cNvPr id="533" name="Google Shape;533;p13"/>
          <p:cNvSpPr txBox="1"/>
          <p:nvPr/>
        </p:nvSpPr>
        <p:spPr>
          <a:xfrm>
            <a:off x="753371" y="2533798"/>
            <a:ext cx="745179" cy="467246"/>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400"/>
              <a:buFont typeface="Changa Light"/>
              <a:buNone/>
            </a:pPr>
            <a:r>
              <a:rPr b="0" i="0" lang="en-US" sz="1400" u="none" cap="none" strike="noStrike">
                <a:solidFill>
                  <a:schemeClr val="dk1"/>
                </a:solidFill>
                <a:latin typeface="Baloo 2"/>
                <a:ea typeface="Baloo 2"/>
                <a:cs typeface="Baloo 2"/>
                <a:sym typeface="Baloo 2"/>
              </a:rPr>
              <a:t>Tube</a:t>
            </a:r>
            <a:endParaRPr/>
          </a:p>
        </p:txBody>
      </p:sp>
      <p:sp>
        <p:nvSpPr>
          <p:cNvPr id="534" name="Google Shape;534;p13"/>
          <p:cNvSpPr txBox="1"/>
          <p:nvPr/>
        </p:nvSpPr>
        <p:spPr>
          <a:xfrm>
            <a:off x="716850" y="3489011"/>
            <a:ext cx="813823" cy="467246"/>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400"/>
              <a:buFont typeface="Changa Light"/>
              <a:buNone/>
            </a:pPr>
            <a:r>
              <a:rPr b="0" i="0" lang="en-US" sz="1400" u="none" cap="none" strike="noStrike">
                <a:solidFill>
                  <a:schemeClr val="dk1"/>
                </a:solidFill>
                <a:latin typeface="Baloo 2"/>
                <a:ea typeface="Baloo 2"/>
                <a:cs typeface="Baloo 2"/>
                <a:sym typeface="Baloo 2"/>
              </a:rPr>
              <a:t>Heart</a:t>
            </a:r>
            <a:endParaRPr/>
          </a:p>
        </p:txBody>
      </p:sp>
      <p:sp>
        <p:nvSpPr>
          <p:cNvPr id="535" name="Google Shape;535;p13"/>
          <p:cNvSpPr txBox="1"/>
          <p:nvPr/>
        </p:nvSpPr>
        <p:spPr>
          <a:xfrm>
            <a:off x="710452" y="4536022"/>
            <a:ext cx="820221" cy="467246"/>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400"/>
              <a:buFont typeface="Changa Light"/>
              <a:buNone/>
            </a:pPr>
            <a:r>
              <a:rPr b="0" i="0" lang="en-US" sz="1400" u="none" cap="none" strike="noStrike">
                <a:solidFill>
                  <a:schemeClr val="dk1"/>
                </a:solidFill>
                <a:latin typeface="Baloo 2"/>
                <a:ea typeface="Baloo 2"/>
                <a:cs typeface="Baloo 2"/>
                <a:sym typeface="Baloo 2"/>
              </a:rPr>
              <a:t>Teapot</a:t>
            </a:r>
            <a:endParaRPr/>
          </a:p>
        </p:txBody>
      </p:sp>
      <p:pic>
        <p:nvPicPr>
          <p:cNvPr id="536" name="Google Shape;536;p13"/>
          <p:cNvPicPr preferRelativeResize="0"/>
          <p:nvPr/>
        </p:nvPicPr>
        <p:blipFill rotWithShape="1">
          <a:blip r:embed="rId8">
            <a:alphaModFix/>
          </a:blip>
          <a:srcRect b="0" l="0" r="0" t="0"/>
          <a:stretch/>
        </p:blipFill>
        <p:spPr>
          <a:xfrm>
            <a:off x="2612668" y="1086998"/>
            <a:ext cx="1577159" cy="1574694"/>
          </a:xfrm>
          <a:prstGeom prst="rect">
            <a:avLst/>
          </a:prstGeom>
          <a:noFill/>
          <a:ln>
            <a:noFill/>
          </a:ln>
        </p:spPr>
      </p:pic>
      <p:pic>
        <p:nvPicPr>
          <p:cNvPr id="537" name="Google Shape;537;p13"/>
          <p:cNvPicPr preferRelativeResize="0"/>
          <p:nvPr/>
        </p:nvPicPr>
        <p:blipFill rotWithShape="1">
          <a:blip r:embed="rId9">
            <a:alphaModFix/>
          </a:blip>
          <a:srcRect b="0" l="0" r="0" t="0"/>
          <a:stretch/>
        </p:blipFill>
        <p:spPr>
          <a:xfrm>
            <a:off x="4866552" y="1086998"/>
            <a:ext cx="2232033" cy="1437340"/>
          </a:xfrm>
          <a:prstGeom prst="rect">
            <a:avLst/>
          </a:prstGeom>
          <a:noFill/>
          <a:ln>
            <a:noFill/>
          </a:ln>
        </p:spPr>
      </p:pic>
      <p:pic>
        <p:nvPicPr>
          <p:cNvPr id="538" name="Google Shape;538;p13"/>
          <p:cNvPicPr preferRelativeResize="0"/>
          <p:nvPr/>
        </p:nvPicPr>
        <p:blipFill rotWithShape="1">
          <a:blip r:embed="rId10">
            <a:alphaModFix/>
          </a:blip>
          <a:srcRect b="0" l="0" r="0" t="0"/>
          <a:stretch/>
        </p:blipFill>
        <p:spPr>
          <a:xfrm>
            <a:off x="2612668" y="3066629"/>
            <a:ext cx="1577160" cy="1631846"/>
          </a:xfrm>
          <a:prstGeom prst="rect">
            <a:avLst/>
          </a:prstGeom>
          <a:noFill/>
          <a:ln>
            <a:noFill/>
          </a:ln>
        </p:spPr>
      </p:pic>
      <p:pic>
        <p:nvPicPr>
          <p:cNvPr id="539" name="Google Shape;539;p13"/>
          <p:cNvPicPr preferRelativeResize="0"/>
          <p:nvPr/>
        </p:nvPicPr>
        <p:blipFill rotWithShape="1">
          <a:blip r:embed="rId11">
            <a:alphaModFix/>
          </a:blip>
          <a:srcRect b="0" l="0" r="0" t="0"/>
          <a:stretch/>
        </p:blipFill>
        <p:spPr>
          <a:xfrm>
            <a:off x="4851877" y="3066629"/>
            <a:ext cx="2509641" cy="163184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3" name="Shape 543"/>
        <p:cNvGrpSpPr/>
        <p:nvPr/>
      </p:nvGrpSpPr>
      <p:grpSpPr>
        <a:xfrm>
          <a:off x="0" y="0"/>
          <a:ext cx="0" cy="0"/>
          <a:chOff x="0" y="0"/>
          <a:chExt cx="0" cy="0"/>
        </a:xfrm>
      </p:grpSpPr>
      <p:sp>
        <p:nvSpPr>
          <p:cNvPr id="544" name="Google Shape;544;p14"/>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300"/>
              <a:buNone/>
            </a:pPr>
            <a:r>
              <a:rPr b="1" lang="en-US">
                <a:latin typeface="Saira"/>
                <a:ea typeface="Saira"/>
                <a:cs typeface="Saira"/>
                <a:sym typeface="Saira"/>
              </a:rPr>
              <a:t>3.1 Vẽ hình khối cơ bản</a:t>
            </a:r>
            <a:endParaRPr b="1">
              <a:latin typeface="Saira"/>
              <a:ea typeface="Saira"/>
              <a:cs typeface="Saira"/>
              <a:sym typeface="Saira"/>
            </a:endParaRPr>
          </a:p>
        </p:txBody>
      </p:sp>
      <p:pic>
        <p:nvPicPr>
          <p:cNvPr id="545" name="Google Shape;545;p14"/>
          <p:cNvPicPr preferRelativeResize="0"/>
          <p:nvPr/>
        </p:nvPicPr>
        <p:blipFill rotWithShape="1">
          <a:blip r:embed="rId3">
            <a:alphaModFix/>
          </a:blip>
          <a:srcRect b="0" l="-593" r="0" t="0"/>
          <a:stretch/>
        </p:blipFill>
        <p:spPr>
          <a:xfrm rot="10800000">
            <a:off x="4777777" y="4433224"/>
            <a:ext cx="1252174" cy="1200876"/>
          </a:xfrm>
          <a:prstGeom prst="rect">
            <a:avLst/>
          </a:prstGeom>
          <a:noFill/>
          <a:ln>
            <a:noFill/>
          </a:ln>
        </p:spPr>
      </p:pic>
      <p:sp>
        <p:nvSpPr>
          <p:cNvPr id="546" name="Google Shape;546;p14"/>
          <p:cNvSpPr txBox="1"/>
          <p:nvPr>
            <p:ph idx="12" type="sldNum"/>
          </p:nvPr>
        </p:nvSpPr>
        <p:spPr>
          <a:xfrm>
            <a:off x="6457950" y="4767263"/>
            <a:ext cx="2057400" cy="274637"/>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None/>
            </a:pPr>
            <a:fld id="{00000000-1234-1234-1234-123412341234}" type="slidenum">
              <a:rPr lang="en-US"/>
              <a:t>‹#›</a:t>
            </a:fld>
            <a:endParaRPr/>
          </a:p>
        </p:txBody>
      </p:sp>
      <p:sp>
        <p:nvSpPr>
          <p:cNvPr id="547" name="Google Shape;547;p14"/>
          <p:cNvSpPr txBox="1"/>
          <p:nvPr/>
        </p:nvSpPr>
        <p:spPr>
          <a:xfrm>
            <a:off x="762933" y="1262289"/>
            <a:ext cx="7618133" cy="719792"/>
          </a:xfrm>
          <a:prstGeom prst="rect">
            <a:avLst/>
          </a:prstGeom>
          <a:noFill/>
          <a:ln>
            <a:noFill/>
          </a:ln>
        </p:spPr>
        <p:txBody>
          <a:bodyPr anchorCtr="0" anchor="t" bIns="91425" lIns="91425" spcFirstLastPara="1" rIns="91425" wrap="square" tIns="91425">
            <a:noAutofit/>
          </a:bodyPr>
          <a:lstStyle/>
          <a:p>
            <a:pPr indent="0" lvl="0" marL="0" marR="0" rtl="0" algn="just">
              <a:lnSpc>
                <a:spcPct val="115000"/>
              </a:lnSpc>
              <a:spcBef>
                <a:spcPts val="0"/>
              </a:spcBef>
              <a:spcAft>
                <a:spcPts val="0"/>
              </a:spcAft>
              <a:buClr>
                <a:schemeClr val="dk1"/>
              </a:buClr>
              <a:buSzPts val="1400"/>
              <a:buFont typeface="Changa Light"/>
              <a:buNone/>
            </a:pPr>
            <a:r>
              <a:rPr b="0" i="0" lang="en-US" sz="1400" u="none" cap="none" strike="noStrike">
                <a:solidFill>
                  <a:schemeClr val="dk1"/>
                </a:solidFill>
                <a:latin typeface="Baloo 2"/>
                <a:ea typeface="Baloo 2"/>
                <a:cs typeface="Baloo 2"/>
                <a:sym typeface="Baloo 2"/>
              </a:rPr>
              <a:t>Có thể thay đổi material và màu sắc cho vật thể bằng dat.gui.</a:t>
            </a:r>
            <a:endParaRPr/>
          </a:p>
          <a:p>
            <a:pPr indent="0" lvl="0" marL="0" marR="0" rtl="0" algn="just">
              <a:lnSpc>
                <a:spcPct val="115000"/>
              </a:lnSpc>
              <a:spcBef>
                <a:spcPts val="0"/>
              </a:spcBef>
              <a:spcAft>
                <a:spcPts val="0"/>
              </a:spcAft>
              <a:buClr>
                <a:schemeClr val="dk1"/>
              </a:buClr>
              <a:buSzPts val="1400"/>
              <a:buFont typeface="Changa Light"/>
              <a:buNone/>
            </a:pPr>
            <a:r>
              <a:rPr b="0" i="0" lang="en-US" sz="1400" u="none" cap="none" strike="noStrike">
                <a:solidFill>
                  <a:schemeClr val="dk1"/>
                </a:solidFill>
                <a:latin typeface="Baloo 2"/>
                <a:ea typeface="Baloo 2"/>
                <a:cs typeface="Baloo 2"/>
                <a:sym typeface="Baloo 2"/>
              </a:rPr>
              <a:t>Vật thể có màu sắc mặc định là màu trắng 0xffffff và material là MeshBasicMaterial.</a:t>
            </a:r>
            <a:endParaRPr/>
          </a:p>
        </p:txBody>
      </p:sp>
      <p:pic>
        <p:nvPicPr>
          <p:cNvPr id="548" name="Google Shape;548;p14"/>
          <p:cNvPicPr preferRelativeResize="0"/>
          <p:nvPr/>
        </p:nvPicPr>
        <p:blipFill rotWithShape="1">
          <a:blip r:embed="rId4">
            <a:alphaModFix/>
          </a:blip>
          <a:srcRect b="0" l="0" r="0" t="0"/>
          <a:stretch/>
        </p:blipFill>
        <p:spPr>
          <a:xfrm>
            <a:off x="865566" y="2237414"/>
            <a:ext cx="2258247" cy="2176129"/>
          </a:xfrm>
          <a:prstGeom prst="rect">
            <a:avLst/>
          </a:prstGeom>
          <a:noFill/>
          <a:ln>
            <a:noFill/>
          </a:ln>
        </p:spPr>
      </p:pic>
      <p:sp>
        <p:nvSpPr>
          <p:cNvPr id="549" name="Google Shape;549;p14"/>
          <p:cNvSpPr txBox="1"/>
          <p:nvPr/>
        </p:nvSpPr>
        <p:spPr>
          <a:xfrm>
            <a:off x="4158532" y="2680334"/>
            <a:ext cx="3228230" cy="1200877"/>
          </a:xfrm>
          <a:prstGeom prst="rect">
            <a:avLst/>
          </a:prstGeom>
          <a:noFill/>
          <a:ln>
            <a:noFill/>
          </a:ln>
        </p:spPr>
        <p:txBody>
          <a:bodyPr anchorCtr="0" anchor="t" bIns="91425" lIns="91425" spcFirstLastPara="1" rIns="91425" wrap="square" tIns="91425">
            <a:noAutofit/>
          </a:bodyPr>
          <a:lstStyle/>
          <a:p>
            <a:pPr indent="0" lvl="0" marL="0" marR="0" rtl="0" algn="just">
              <a:lnSpc>
                <a:spcPct val="115000"/>
              </a:lnSpc>
              <a:spcBef>
                <a:spcPts val="0"/>
              </a:spcBef>
              <a:spcAft>
                <a:spcPts val="0"/>
              </a:spcAft>
              <a:buClr>
                <a:schemeClr val="dk1"/>
              </a:buClr>
              <a:buSzPts val="1400"/>
              <a:buFont typeface="Changa Light"/>
              <a:buNone/>
            </a:pPr>
            <a:r>
              <a:rPr b="0" i="0" lang="en-US" sz="1400" u="none" cap="none" strike="noStrike">
                <a:solidFill>
                  <a:schemeClr val="dk1"/>
                </a:solidFill>
                <a:latin typeface="Baloo 2"/>
                <a:ea typeface="Baloo 2"/>
                <a:cs typeface="Baloo 2"/>
                <a:sym typeface="Baloo 2"/>
              </a:rPr>
              <a:t>Các lựa chọn Material khác: </a:t>
            </a:r>
            <a:endParaRPr/>
          </a:p>
          <a:p>
            <a:pPr indent="-285750" lvl="0" marL="285750" marR="0" rtl="0" algn="just">
              <a:lnSpc>
                <a:spcPct val="115000"/>
              </a:lnSpc>
              <a:spcBef>
                <a:spcPts val="0"/>
              </a:spcBef>
              <a:spcAft>
                <a:spcPts val="0"/>
              </a:spcAft>
              <a:buClr>
                <a:schemeClr val="dk1"/>
              </a:buClr>
              <a:buSzPts val="1400"/>
              <a:buFont typeface="Arial"/>
              <a:buChar char="•"/>
            </a:pPr>
            <a:r>
              <a:rPr b="0" i="0" lang="en-US" sz="1400" u="none" cap="none" strike="noStrike">
                <a:solidFill>
                  <a:schemeClr val="dk1"/>
                </a:solidFill>
                <a:latin typeface="Baloo 2"/>
                <a:ea typeface="Baloo 2"/>
                <a:cs typeface="Baloo 2"/>
                <a:sym typeface="Baloo 2"/>
              </a:rPr>
              <a:t>MeshPhongMaterial</a:t>
            </a:r>
            <a:endParaRPr b="0" i="0" sz="1400" u="none" cap="none" strike="noStrike">
              <a:solidFill>
                <a:schemeClr val="dk1"/>
              </a:solidFill>
              <a:latin typeface="Baloo 2"/>
              <a:ea typeface="Baloo 2"/>
              <a:cs typeface="Baloo 2"/>
              <a:sym typeface="Baloo 2"/>
            </a:endParaRPr>
          </a:p>
          <a:p>
            <a:pPr indent="-285750" lvl="0" marL="285750" marR="0" rtl="0" algn="just">
              <a:lnSpc>
                <a:spcPct val="115000"/>
              </a:lnSpc>
              <a:spcBef>
                <a:spcPts val="0"/>
              </a:spcBef>
              <a:spcAft>
                <a:spcPts val="0"/>
              </a:spcAft>
              <a:buClr>
                <a:schemeClr val="dk1"/>
              </a:buClr>
              <a:buSzPts val="1400"/>
              <a:buFont typeface="Arial"/>
              <a:buChar char="•"/>
            </a:pPr>
            <a:r>
              <a:rPr b="0" i="0" lang="en-US" sz="1400" u="none" cap="none" strike="noStrike">
                <a:solidFill>
                  <a:schemeClr val="dk1"/>
                </a:solidFill>
                <a:latin typeface="Baloo 2"/>
                <a:ea typeface="Baloo 2"/>
                <a:cs typeface="Baloo 2"/>
                <a:sym typeface="Baloo 2"/>
              </a:rPr>
              <a:t>MeshStandardMaterial</a:t>
            </a:r>
            <a:endParaRPr b="0" i="0" sz="1400" u="none" cap="none" strike="noStrike">
              <a:solidFill>
                <a:schemeClr val="dk1"/>
              </a:solidFill>
              <a:latin typeface="Baloo 2"/>
              <a:ea typeface="Baloo 2"/>
              <a:cs typeface="Baloo 2"/>
              <a:sym typeface="Baloo 2"/>
            </a:endParaRPr>
          </a:p>
          <a:p>
            <a:pPr indent="-285750" lvl="0" marL="285750" marR="0" rtl="0" algn="just">
              <a:lnSpc>
                <a:spcPct val="115000"/>
              </a:lnSpc>
              <a:spcBef>
                <a:spcPts val="0"/>
              </a:spcBef>
              <a:spcAft>
                <a:spcPts val="0"/>
              </a:spcAft>
              <a:buClr>
                <a:schemeClr val="dk1"/>
              </a:buClr>
              <a:buSzPts val="1400"/>
              <a:buFont typeface="Arial"/>
              <a:buChar char="•"/>
            </a:pPr>
            <a:r>
              <a:rPr b="0" i="0" lang="en-US" sz="1400" u="none" cap="none" strike="noStrike">
                <a:solidFill>
                  <a:schemeClr val="dk1"/>
                </a:solidFill>
                <a:latin typeface="Baloo 2"/>
                <a:ea typeface="Baloo 2"/>
                <a:cs typeface="Baloo 2"/>
                <a:sym typeface="Baloo 2"/>
              </a:rPr>
              <a:t>MeshLambertMaterial</a:t>
            </a:r>
            <a:endParaRPr b="0" i="0" sz="1400" u="none" cap="none" strike="noStrike">
              <a:solidFill>
                <a:schemeClr val="dk1"/>
              </a:solidFill>
              <a:latin typeface="Baloo 2"/>
              <a:ea typeface="Baloo 2"/>
              <a:cs typeface="Baloo 2"/>
              <a:sym typeface="Baloo 2"/>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3" name="Shape 553"/>
        <p:cNvGrpSpPr/>
        <p:nvPr/>
      </p:nvGrpSpPr>
      <p:grpSpPr>
        <a:xfrm>
          <a:off x="0" y="0"/>
          <a:ext cx="0" cy="0"/>
          <a:chOff x="0" y="0"/>
          <a:chExt cx="0" cy="0"/>
        </a:xfrm>
      </p:grpSpPr>
      <p:sp>
        <p:nvSpPr>
          <p:cNvPr id="554" name="Google Shape;554;p15"/>
          <p:cNvSpPr txBox="1"/>
          <p:nvPr>
            <p:ph type="title"/>
          </p:nvPr>
        </p:nvSpPr>
        <p:spPr>
          <a:xfrm>
            <a:off x="719999" y="330378"/>
            <a:ext cx="77040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300"/>
              <a:buNone/>
            </a:pPr>
            <a:r>
              <a:rPr b="1" lang="en-US">
                <a:latin typeface="Saira"/>
                <a:ea typeface="Saira"/>
                <a:cs typeface="Saira"/>
                <a:sym typeface="Saira"/>
              </a:rPr>
              <a:t>Vẽ hình khối từ mô hình có sẵn</a:t>
            </a:r>
            <a:endParaRPr b="1">
              <a:latin typeface="Saira"/>
              <a:ea typeface="Saira"/>
              <a:cs typeface="Saira"/>
              <a:sym typeface="Saira"/>
            </a:endParaRPr>
          </a:p>
        </p:txBody>
      </p:sp>
      <p:pic>
        <p:nvPicPr>
          <p:cNvPr id="555" name="Google Shape;555;p15"/>
          <p:cNvPicPr preferRelativeResize="0"/>
          <p:nvPr/>
        </p:nvPicPr>
        <p:blipFill rotWithShape="1">
          <a:blip r:embed="rId3">
            <a:alphaModFix/>
          </a:blip>
          <a:srcRect b="0" l="-593" r="0" t="0"/>
          <a:stretch/>
        </p:blipFill>
        <p:spPr>
          <a:xfrm rot="10800000">
            <a:off x="4777777" y="4433224"/>
            <a:ext cx="1252174" cy="1200876"/>
          </a:xfrm>
          <a:prstGeom prst="rect">
            <a:avLst/>
          </a:prstGeom>
          <a:noFill/>
          <a:ln>
            <a:noFill/>
          </a:ln>
        </p:spPr>
      </p:pic>
      <p:sp>
        <p:nvSpPr>
          <p:cNvPr id="556" name="Google Shape;556;p15"/>
          <p:cNvSpPr/>
          <p:nvPr/>
        </p:nvSpPr>
        <p:spPr>
          <a:xfrm>
            <a:off x="4483050" y="4239170"/>
            <a:ext cx="177900" cy="1779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Jura Medium"/>
              <a:ea typeface="Jura Medium"/>
              <a:cs typeface="Jura Medium"/>
              <a:sym typeface="Jura Medium"/>
            </a:endParaRPr>
          </a:p>
        </p:txBody>
      </p:sp>
      <p:sp>
        <p:nvSpPr>
          <p:cNvPr id="557" name="Google Shape;557;p15"/>
          <p:cNvSpPr/>
          <p:nvPr/>
        </p:nvSpPr>
        <p:spPr>
          <a:xfrm>
            <a:off x="1984376" y="1333997"/>
            <a:ext cx="692400" cy="692400"/>
          </a:xfrm>
          <a:prstGeom prst="round2DiagRect">
            <a:avLst>
              <a:gd fmla="val 16667" name="adj1"/>
              <a:gd fmla="val 0" name="adj2"/>
            </a:avLst>
          </a:prstGeom>
          <a:solidFill>
            <a:schemeClr val="lt1"/>
          </a:solidFill>
          <a:ln>
            <a:noFill/>
          </a:ln>
          <a:effectLst>
            <a:outerShdw blurRad="100013" rotWithShape="0" algn="bl" dir="5400000" dist="19050">
              <a:schemeClr val="dk1">
                <a:alpha val="49803"/>
              </a:scheme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D37F5A"/>
              </a:solidFill>
              <a:latin typeface="Changa Light"/>
              <a:ea typeface="Changa Light"/>
              <a:cs typeface="Changa Light"/>
              <a:sym typeface="Changa Light"/>
            </a:endParaRPr>
          </a:p>
        </p:txBody>
      </p:sp>
      <p:sp>
        <p:nvSpPr>
          <p:cNvPr id="558" name="Google Shape;558;p15"/>
          <p:cNvSpPr txBox="1"/>
          <p:nvPr/>
        </p:nvSpPr>
        <p:spPr>
          <a:xfrm>
            <a:off x="1957023" y="2120981"/>
            <a:ext cx="719753" cy="467246"/>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400"/>
              <a:buFont typeface="Changa Light"/>
              <a:buNone/>
            </a:pPr>
            <a:r>
              <a:rPr b="0" i="0" lang="en-US" sz="1400" u="none" cap="none" strike="noStrike">
                <a:solidFill>
                  <a:schemeClr val="dk1"/>
                </a:solidFill>
                <a:latin typeface="Baloo 2"/>
                <a:ea typeface="Baloo 2"/>
                <a:cs typeface="Baloo 2"/>
                <a:sym typeface="Baloo 2"/>
              </a:rPr>
              <a:t>Car</a:t>
            </a:r>
            <a:endParaRPr/>
          </a:p>
        </p:txBody>
      </p:sp>
      <p:sp>
        <p:nvSpPr>
          <p:cNvPr id="559" name="Google Shape;559;p15"/>
          <p:cNvSpPr/>
          <p:nvPr/>
        </p:nvSpPr>
        <p:spPr>
          <a:xfrm>
            <a:off x="6399165" y="1333997"/>
            <a:ext cx="692400" cy="692400"/>
          </a:xfrm>
          <a:prstGeom prst="round2DiagRect">
            <a:avLst>
              <a:gd fmla="val 16667" name="adj1"/>
              <a:gd fmla="val 0" name="adj2"/>
            </a:avLst>
          </a:prstGeom>
          <a:solidFill>
            <a:schemeClr val="lt1"/>
          </a:solidFill>
          <a:ln>
            <a:noFill/>
          </a:ln>
          <a:effectLst>
            <a:outerShdw blurRad="100013" rotWithShape="0" algn="bl" dir="5400000" dist="19050">
              <a:schemeClr val="dk1">
                <a:alpha val="49803"/>
              </a:scheme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hanga Light"/>
              <a:ea typeface="Changa Light"/>
              <a:cs typeface="Changa Light"/>
              <a:sym typeface="Changa Light"/>
            </a:endParaRPr>
          </a:p>
        </p:txBody>
      </p:sp>
      <p:sp>
        <p:nvSpPr>
          <p:cNvPr id="560" name="Google Shape;560;p15"/>
          <p:cNvSpPr txBox="1"/>
          <p:nvPr/>
        </p:nvSpPr>
        <p:spPr>
          <a:xfrm>
            <a:off x="6371812" y="2128177"/>
            <a:ext cx="813823" cy="467246"/>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400"/>
              <a:buFont typeface="Changa Light"/>
              <a:buNone/>
            </a:pPr>
            <a:r>
              <a:rPr b="0" i="0" lang="en-US" sz="1400" u="none" cap="none" strike="noStrike">
                <a:solidFill>
                  <a:schemeClr val="dk1"/>
                </a:solidFill>
                <a:latin typeface="Baloo 2"/>
                <a:ea typeface="Baloo 2"/>
                <a:cs typeface="Baloo 2"/>
                <a:sym typeface="Baloo 2"/>
              </a:rPr>
              <a:t>Girl</a:t>
            </a:r>
            <a:endParaRPr/>
          </a:p>
        </p:txBody>
      </p:sp>
      <p:pic>
        <p:nvPicPr>
          <p:cNvPr descr="A car with two wheels&#10;&#10;Description automatically generated" id="561" name="Google Shape;561;p15"/>
          <p:cNvPicPr preferRelativeResize="0"/>
          <p:nvPr/>
        </p:nvPicPr>
        <p:blipFill rotWithShape="1">
          <a:blip r:embed="rId4">
            <a:alphaModFix/>
          </a:blip>
          <a:srcRect b="0" l="0" r="0" t="0"/>
          <a:stretch/>
        </p:blipFill>
        <p:spPr>
          <a:xfrm>
            <a:off x="2059644" y="1468681"/>
            <a:ext cx="550082" cy="550082"/>
          </a:xfrm>
          <a:prstGeom prst="rect">
            <a:avLst/>
          </a:prstGeom>
          <a:noFill/>
          <a:ln>
            <a:noFill/>
          </a:ln>
        </p:spPr>
      </p:pic>
      <p:pic>
        <p:nvPicPr>
          <p:cNvPr descr="A person silhouette with a black background&#10;&#10;Description automatically generated" id="562" name="Google Shape;562;p15"/>
          <p:cNvPicPr preferRelativeResize="0"/>
          <p:nvPr/>
        </p:nvPicPr>
        <p:blipFill rotWithShape="1">
          <a:blip r:embed="rId5">
            <a:alphaModFix/>
          </a:blip>
          <a:srcRect b="0" l="0" r="0" t="0"/>
          <a:stretch/>
        </p:blipFill>
        <p:spPr>
          <a:xfrm>
            <a:off x="6497889" y="1432721"/>
            <a:ext cx="494951" cy="494951"/>
          </a:xfrm>
          <a:prstGeom prst="rect">
            <a:avLst/>
          </a:prstGeom>
          <a:noFill/>
          <a:ln>
            <a:noFill/>
          </a:ln>
        </p:spPr>
      </p:pic>
      <p:sp>
        <p:nvSpPr>
          <p:cNvPr id="563" name="Google Shape;563;p15"/>
          <p:cNvSpPr txBox="1"/>
          <p:nvPr>
            <p:ph idx="12" type="sldNum"/>
          </p:nvPr>
        </p:nvSpPr>
        <p:spPr>
          <a:xfrm>
            <a:off x="6457950" y="4767263"/>
            <a:ext cx="2057400" cy="274637"/>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None/>
            </a:pPr>
            <a:fld id="{00000000-1234-1234-1234-123412341234}" type="slidenum">
              <a:rPr lang="en-US"/>
              <a:t>‹#›</a:t>
            </a:fld>
            <a:endParaRPr/>
          </a:p>
        </p:txBody>
      </p:sp>
      <p:pic>
        <p:nvPicPr>
          <p:cNvPr id="564" name="Google Shape;564;p15"/>
          <p:cNvPicPr preferRelativeResize="0"/>
          <p:nvPr/>
        </p:nvPicPr>
        <p:blipFill rotWithShape="1">
          <a:blip r:embed="rId6">
            <a:alphaModFix/>
          </a:blip>
          <a:srcRect b="0" l="0" r="0" t="0"/>
          <a:stretch/>
        </p:blipFill>
        <p:spPr>
          <a:xfrm>
            <a:off x="877698" y="2551809"/>
            <a:ext cx="3001169" cy="2140062"/>
          </a:xfrm>
          <a:prstGeom prst="rect">
            <a:avLst/>
          </a:prstGeom>
          <a:noFill/>
          <a:ln>
            <a:noFill/>
          </a:ln>
        </p:spPr>
      </p:pic>
      <p:pic>
        <p:nvPicPr>
          <p:cNvPr id="565" name="Google Shape;565;p15"/>
          <p:cNvPicPr preferRelativeResize="0"/>
          <p:nvPr/>
        </p:nvPicPr>
        <p:blipFill rotWithShape="1">
          <a:blip r:embed="rId7">
            <a:alphaModFix/>
          </a:blip>
          <a:srcRect b="0" l="0" r="0" t="0"/>
          <a:stretch/>
        </p:blipFill>
        <p:spPr>
          <a:xfrm>
            <a:off x="5899868" y="2479546"/>
            <a:ext cx="1795510" cy="2212325"/>
          </a:xfrm>
          <a:prstGeom prst="rect">
            <a:avLst/>
          </a:prstGeom>
          <a:noFill/>
          <a:ln>
            <a:noFill/>
          </a:ln>
        </p:spPr>
      </p:pic>
      <p:sp>
        <p:nvSpPr>
          <p:cNvPr id="566" name="Google Shape;566;p15"/>
          <p:cNvSpPr txBox="1"/>
          <p:nvPr/>
        </p:nvSpPr>
        <p:spPr>
          <a:xfrm>
            <a:off x="719999" y="892955"/>
            <a:ext cx="7946923" cy="343069"/>
          </a:xfrm>
          <a:prstGeom prst="rect">
            <a:avLst/>
          </a:prstGeom>
          <a:noFill/>
          <a:ln>
            <a:noFill/>
          </a:ln>
        </p:spPr>
        <p:txBody>
          <a:bodyPr anchorCtr="0" anchor="t" bIns="91425" lIns="91425" spcFirstLastPara="1" rIns="91425" wrap="square" tIns="91425">
            <a:noAutofit/>
          </a:bodyPr>
          <a:lstStyle/>
          <a:p>
            <a:pPr indent="0" lvl="0" marL="0" marR="0" rtl="0" algn="just">
              <a:lnSpc>
                <a:spcPct val="115000"/>
              </a:lnSpc>
              <a:spcBef>
                <a:spcPts val="0"/>
              </a:spcBef>
              <a:spcAft>
                <a:spcPts val="0"/>
              </a:spcAft>
              <a:buClr>
                <a:schemeClr val="dk1"/>
              </a:buClr>
              <a:buSzPts val="1400"/>
              <a:buFont typeface="Changa Light"/>
              <a:buNone/>
            </a:pPr>
            <a:r>
              <a:rPr b="0" i="0" lang="en-US" sz="1400" u="none" cap="none" strike="noStrike">
                <a:solidFill>
                  <a:schemeClr val="dk1"/>
                </a:solidFill>
                <a:latin typeface="Baloo 2"/>
                <a:ea typeface="Baloo 2"/>
                <a:cs typeface="Baloo 2"/>
                <a:sym typeface="Baloo 2"/>
              </a:rPr>
              <a:t>Cùng với sử dụng thư viện GLTFLoader để tải và hiển thị mô hình từ tệp có sẵn trong thư mục model.</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0" name="Shape 570"/>
        <p:cNvGrpSpPr/>
        <p:nvPr/>
      </p:nvGrpSpPr>
      <p:grpSpPr>
        <a:xfrm>
          <a:off x="0" y="0"/>
          <a:ext cx="0" cy="0"/>
          <a:chOff x="0" y="0"/>
          <a:chExt cx="0" cy="0"/>
        </a:xfrm>
      </p:grpSpPr>
      <p:sp>
        <p:nvSpPr>
          <p:cNvPr id="571" name="Google Shape;571;p16"/>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300"/>
              <a:buNone/>
            </a:pPr>
            <a:r>
              <a:rPr b="1" lang="en-US">
                <a:latin typeface="Saira"/>
                <a:ea typeface="Saira"/>
                <a:cs typeface="Saira"/>
                <a:sym typeface="Saira"/>
              </a:rPr>
              <a:t>3.2 Các kiểu vẽ hình khối cơ bản </a:t>
            </a:r>
            <a:endParaRPr b="1">
              <a:latin typeface="Saira"/>
              <a:ea typeface="Saira"/>
              <a:cs typeface="Saira"/>
              <a:sym typeface="Saira"/>
            </a:endParaRPr>
          </a:p>
        </p:txBody>
      </p:sp>
      <p:pic>
        <p:nvPicPr>
          <p:cNvPr id="572" name="Google Shape;572;p16"/>
          <p:cNvPicPr preferRelativeResize="0"/>
          <p:nvPr/>
        </p:nvPicPr>
        <p:blipFill rotWithShape="1">
          <a:blip r:embed="rId3">
            <a:alphaModFix/>
          </a:blip>
          <a:srcRect b="0" l="-593" r="0" t="0"/>
          <a:stretch/>
        </p:blipFill>
        <p:spPr>
          <a:xfrm rot="10800000">
            <a:off x="4777777" y="4433224"/>
            <a:ext cx="1252174" cy="1200876"/>
          </a:xfrm>
          <a:prstGeom prst="rect">
            <a:avLst/>
          </a:prstGeom>
          <a:noFill/>
          <a:ln>
            <a:noFill/>
          </a:ln>
        </p:spPr>
      </p:pic>
      <p:sp>
        <p:nvSpPr>
          <p:cNvPr id="573" name="Google Shape;573;p16"/>
          <p:cNvSpPr/>
          <p:nvPr/>
        </p:nvSpPr>
        <p:spPr>
          <a:xfrm>
            <a:off x="4483050" y="4239170"/>
            <a:ext cx="177900" cy="1779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Jura Medium"/>
              <a:ea typeface="Jura Medium"/>
              <a:cs typeface="Jura Medium"/>
              <a:sym typeface="Jura Medium"/>
            </a:endParaRPr>
          </a:p>
        </p:txBody>
      </p:sp>
      <p:sp>
        <p:nvSpPr>
          <p:cNvPr id="574" name="Google Shape;574;p16"/>
          <p:cNvSpPr txBox="1"/>
          <p:nvPr/>
        </p:nvSpPr>
        <p:spPr>
          <a:xfrm>
            <a:off x="2983930" y="2935727"/>
            <a:ext cx="719753" cy="467246"/>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400"/>
              <a:buFont typeface="Changa Light"/>
              <a:buNone/>
            </a:pPr>
            <a:r>
              <a:rPr b="0" i="0" lang="en-US" sz="1400" u="none" cap="none" strike="noStrike">
                <a:solidFill>
                  <a:schemeClr val="dk1"/>
                </a:solidFill>
                <a:latin typeface="Baloo 2"/>
                <a:ea typeface="Baloo 2"/>
                <a:cs typeface="Baloo 2"/>
                <a:sym typeface="Baloo 2"/>
              </a:rPr>
              <a:t>Point</a:t>
            </a:r>
            <a:endParaRPr/>
          </a:p>
        </p:txBody>
      </p:sp>
      <p:sp>
        <p:nvSpPr>
          <p:cNvPr id="575" name="Google Shape;575;p16"/>
          <p:cNvSpPr txBox="1"/>
          <p:nvPr/>
        </p:nvSpPr>
        <p:spPr>
          <a:xfrm>
            <a:off x="4276577" y="2942173"/>
            <a:ext cx="813823" cy="467246"/>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400"/>
              <a:buFont typeface="Changa Light"/>
              <a:buNone/>
            </a:pPr>
            <a:r>
              <a:rPr b="0" i="0" lang="en-US" sz="1400" u="none" cap="none" strike="noStrike">
                <a:solidFill>
                  <a:schemeClr val="dk1"/>
                </a:solidFill>
                <a:latin typeface="Baloo 2"/>
                <a:ea typeface="Baloo 2"/>
                <a:cs typeface="Baloo 2"/>
                <a:sym typeface="Baloo 2"/>
              </a:rPr>
              <a:t>Line</a:t>
            </a:r>
            <a:endParaRPr/>
          </a:p>
        </p:txBody>
      </p:sp>
      <p:sp>
        <p:nvSpPr>
          <p:cNvPr id="576" name="Google Shape;576;p16"/>
          <p:cNvSpPr txBox="1"/>
          <p:nvPr/>
        </p:nvSpPr>
        <p:spPr>
          <a:xfrm>
            <a:off x="5533776" y="2935727"/>
            <a:ext cx="881424" cy="5727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400"/>
              <a:buFont typeface="Changa Light"/>
              <a:buNone/>
            </a:pPr>
            <a:r>
              <a:rPr b="0" i="0" lang="en-US" sz="1400" u="none" cap="none" strike="noStrike">
                <a:solidFill>
                  <a:schemeClr val="dk1"/>
                </a:solidFill>
                <a:latin typeface="Baloo 2"/>
                <a:ea typeface="Baloo 2"/>
                <a:cs typeface="Baloo 2"/>
                <a:sym typeface="Baloo 2"/>
              </a:rPr>
              <a:t>Solid</a:t>
            </a:r>
            <a:endParaRPr/>
          </a:p>
          <a:p>
            <a:pPr indent="0" lvl="0" marL="0" marR="0" rtl="0" algn="ctr">
              <a:lnSpc>
                <a:spcPct val="115000"/>
              </a:lnSpc>
              <a:spcBef>
                <a:spcPts val="0"/>
              </a:spcBef>
              <a:spcAft>
                <a:spcPts val="0"/>
              </a:spcAft>
              <a:buClr>
                <a:schemeClr val="dk1"/>
              </a:buClr>
              <a:buSzPts val="1400"/>
              <a:buFont typeface="Changa Light"/>
              <a:buNone/>
            </a:pPr>
            <a:r>
              <a:rPr b="0" i="0" lang="en-US" sz="1400" u="none" cap="none" strike="noStrike">
                <a:solidFill>
                  <a:schemeClr val="dk1"/>
                </a:solidFill>
                <a:latin typeface="Baloo 2"/>
                <a:ea typeface="Baloo 2"/>
                <a:cs typeface="Baloo 2"/>
                <a:sym typeface="Baloo 2"/>
              </a:rPr>
              <a:t>(Default)</a:t>
            </a:r>
            <a:endParaRPr/>
          </a:p>
        </p:txBody>
      </p:sp>
      <p:grpSp>
        <p:nvGrpSpPr>
          <p:cNvPr id="577" name="Google Shape;577;p16"/>
          <p:cNvGrpSpPr/>
          <p:nvPr/>
        </p:nvGrpSpPr>
        <p:grpSpPr>
          <a:xfrm>
            <a:off x="3011283" y="2148743"/>
            <a:ext cx="692400" cy="692400"/>
            <a:chOff x="3011283" y="2148743"/>
            <a:chExt cx="692400" cy="692400"/>
          </a:xfrm>
        </p:grpSpPr>
        <p:sp>
          <p:nvSpPr>
            <p:cNvPr id="578" name="Google Shape;578;p16"/>
            <p:cNvSpPr/>
            <p:nvPr/>
          </p:nvSpPr>
          <p:spPr>
            <a:xfrm>
              <a:off x="3011283" y="2148743"/>
              <a:ext cx="692400" cy="692400"/>
            </a:xfrm>
            <a:prstGeom prst="round2DiagRect">
              <a:avLst>
                <a:gd fmla="val 16667" name="adj1"/>
                <a:gd fmla="val 0" name="adj2"/>
              </a:avLst>
            </a:prstGeom>
            <a:solidFill>
              <a:schemeClr val="lt1"/>
            </a:solidFill>
            <a:ln>
              <a:noFill/>
            </a:ln>
            <a:effectLst>
              <a:outerShdw blurRad="100013" rotWithShape="0" algn="bl" dir="5400000" dist="19050">
                <a:schemeClr val="dk1">
                  <a:alpha val="49803"/>
                </a:scheme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hanga Light"/>
                <a:ea typeface="Changa Light"/>
                <a:cs typeface="Changa Light"/>
                <a:sym typeface="Changa Light"/>
              </a:endParaRPr>
            </a:p>
          </p:txBody>
        </p:sp>
        <p:sp>
          <p:nvSpPr>
            <p:cNvPr id="579" name="Google Shape;579;p16"/>
            <p:cNvSpPr/>
            <p:nvPr/>
          </p:nvSpPr>
          <p:spPr>
            <a:xfrm>
              <a:off x="3170934" y="2282363"/>
              <a:ext cx="373097" cy="423343"/>
            </a:xfrm>
            <a:custGeom>
              <a:rect b="b" l="l" r="r" t="t"/>
              <a:pathLst>
                <a:path extrusionOk="0" h="1348" w="1188">
                  <a:moveTo>
                    <a:pt x="949" y="280"/>
                  </a:moveTo>
                  <a:cubicBezTo>
                    <a:pt x="949" y="225"/>
                    <a:pt x="949" y="170"/>
                    <a:pt x="949" y="115"/>
                  </a:cubicBezTo>
                  <a:cubicBezTo>
                    <a:pt x="949" y="87"/>
                    <a:pt x="960" y="62"/>
                    <a:pt x="978" y="41"/>
                  </a:cubicBezTo>
                  <a:cubicBezTo>
                    <a:pt x="997" y="19"/>
                    <a:pt x="1021" y="5"/>
                    <a:pt x="1050" y="2"/>
                  </a:cubicBezTo>
                  <a:cubicBezTo>
                    <a:pt x="1051" y="2"/>
                    <a:pt x="1051" y="1"/>
                    <a:pt x="1051" y="0"/>
                  </a:cubicBezTo>
                  <a:lnTo>
                    <a:pt x="1085" y="0"/>
                  </a:lnTo>
                  <a:cubicBezTo>
                    <a:pt x="1094" y="3"/>
                    <a:pt x="1105" y="5"/>
                    <a:pt x="1114" y="9"/>
                  </a:cubicBezTo>
                  <a:cubicBezTo>
                    <a:pt x="1143" y="21"/>
                    <a:pt x="1164" y="42"/>
                    <a:pt x="1176" y="71"/>
                  </a:cubicBezTo>
                  <a:cubicBezTo>
                    <a:pt x="1181" y="82"/>
                    <a:pt x="1183" y="94"/>
                    <a:pt x="1187" y="106"/>
                  </a:cubicBezTo>
                  <a:lnTo>
                    <a:pt x="1187" y="127"/>
                  </a:lnTo>
                  <a:cubicBezTo>
                    <a:pt x="1183" y="134"/>
                    <a:pt x="1180" y="143"/>
                    <a:pt x="1175" y="148"/>
                  </a:cubicBezTo>
                  <a:cubicBezTo>
                    <a:pt x="1163" y="160"/>
                    <a:pt x="1148" y="162"/>
                    <a:pt x="1133" y="157"/>
                  </a:cubicBezTo>
                  <a:cubicBezTo>
                    <a:pt x="1115" y="151"/>
                    <a:pt x="1106" y="138"/>
                    <a:pt x="1106" y="118"/>
                  </a:cubicBezTo>
                  <a:cubicBezTo>
                    <a:pt x="1106" y="92"/>
                    <a:pt x="1077" y="73"/>
                    <a:pt x="1053" y="84"/>
                  </a:cubicBezTo>
                  <a:cubicBezTo>
                    <a:pt x="1036" y="92"/>
                    <a:pt x="1029" y="107"/>
                    <a:pt x="1028" y="125"/>
                  </a:cubicBezTo>
                  <a:cubicBezTo>
                    <a:pt x="1028" y="171"/>
                    <a:pt x="1028" y="217"/>
                    <a:pt x="1028" y="263"/>
                  </a:cubicBezTo>
                  <a:cubicBezTo>
                    <a:pt x="1028" y="269"/>
                    <a:pt x="1029" y="276"/>
                    <a:pt x="1030" y="282"/>
                  </a:cubicBezTo>
                  <a:cubicBezTo>
                    <a:pt x="1032" y="305"/>
                    <a:pt x="1054" y="317"/>
                    <a:pt x="1070" y="316"/>
                  </a:cubicBezTo>
                  <a:cubicBezTo>
                    <a:pt x="1090" y="314"/>
                    <a:pt x="1107" y="295"/>
                    <a:pt x="1106" y="276"/>
                  </a:cubicBezTo>
                  <a:cubicBezTo>
                    <a:pt x="1105" y="260"/>
                    <a:pt x="1114" y="248"/>
                    <a:pt x="1127" y="241"/>
                  </a:cubicBezTo>
                  <a:cubicBezTo>
                    <a:pt x="1140" y="234"/>
                    <a:pt x="1153" y="235"/>
                    <a:pt x="1167" y="242"/>
                  </a:cubicBezTo>
                  <a:cubicBezTo>
                    <a:pt x="1177" y="248"/>
                    <a:pt x="1182" y="258"/>
                    <a:pt x="1186" y="268"/>
                  </a:cubicBezTo>
                  <a:lnTo>
                    <a:pt x="1186" y="291"/>
                  </a:lnTo>
                  <a:cubicBezTo>
                    <a:pt x="1184" y="301"/>
                    <a:pt x="1181" y="311"/>
                    <a:pt x="1178" y="320"/>
                  </a:cubicBezTo>
                  <a:cubicBezTo>
                    <a:pt x="1163" y="360"/>
                    <a:pt x="1134" y="384"/>
                    <a:pt x="1094" y="393"/>
                  </a:cubicBezTo>
                  <a:cubicBezTo>
                    <a:pt x="1049" y="403"/>
                    <a:pt x="1009" y="391"/>
                    <a:pt x="978" y="356"/>
                  </a:cubicBezTo>
                  <a:cubicBezTo>
                    <a:pt x="959" y="335"/>
                    <a:pt x="949" y="309"/>
                    <a:pt x="949" y="280"/>
                  </a:cubicBezTo>
                  <a:moveTo>
                    <a:pt x="968" y="527"/>
                  </a:moveTo>
                  <a:cubicBezTo>
                    <a:pt x="989" y="496"/>
                    <a:pt x="1017" y="478"/>
                    <a:pt x="1054" y="474"/>
                  </a:cubicBezTo>
                  <a:cubicBezTo>
                    <a:pt x="1091" y="470"/>
                    <a:pt x="1123" y="481"/>
                    <a:pt x="1149" y="505"/>
                  </a:cubicBezTo>
                  <a:cubicBezTo>
                    <a:pt x="1170" y="524"/>
                    <a:pt x="1182" y="547"/>
                    <a:pt x="1185" y="576"/>
                  </a:cubicBezTo>
                  <a:cubicBezTo>
                    <a:pt x="1185" y="576"/>
                    <a:pt x="1186" y="577"/>
                    <a:pt x="1187" y="578"/>
                  </a:cubicBezTo>
                  <a:lnTo>
                    <a:pt x="1187" y="606"/>
                  </a:lnTo>
                  <a:cubicBezTo>
                    <a:pt x="1184" y="616"/>
                    <a:pt x="1182" y="627"/>
                    <a:pt x="1178" y="636"/>
                  </a:cubicBezTo>
                  <a:cubicBezTo>
                    <a:pt x="1162" y="675"/>
                    <a:pt x="1133" y="700"/>
                    <a:pt x="1092" y="709"/>
                  </a:cubicBezTo>
                  <a:cubicBezTo>
                    <a:pt x="1054" y="716"/>
                    <a:pt x="1019" y="708"/>
                    <a:pt x="990" y="683"/>
                  </a:cubicBezTo>
                  <a:cubicBezTo>
                    <a:pt x="970" y="666"/>
                    <a:pt x="956" y="644"/>
                    <a:pt x="951" y="619"/>
                  </a:cubicBezTo>
                  <a:cubicBezTo>
                    <a:pt x="945" y="586"/>
                    <a:pt x="949" y="555"/>
                    <a:pt x="968" y="527"/>
                  </a:cubicBezTo>
                  <a:moveTo>
                    <a:pt x="1029" y="593"/>
                  </a:moveTo>
                  <a:cubicBezTo>
                    <a:pt x="1029" y="612"/>
                    <a:pt x="1048" y="631"/>
                    <a:pt x="1067" y="631"/>
                  </a:cubicBezTo>
                  <a:cubicBezTo>
                    <a:pt x="1088" y="630"/>
                    <a:pt x="1107" y="612"/>
                    <a:pt x="1106" y="593"/>
                  </a:cubicBezTo>
                  <a:cubicBezTo>
                    <a:pt x="1106" y="571"/>
                    <a:pt x="1088" y="554"/>
                    <a:pt x="1067" y="554"/>
                  </a:cubicBezTo>
                  <a:cubicBezTo>
                    <a:pt x="1048" y="554"/>
                    <a:pt x="1028" y="574"/>
                    <a:pt x="1029" y="593"/>
                  </a:cubicBezTo>
                  <a:moveTo>
                    <a:pt x="711" y="1205"/>
                  </a:moveTo>
                  <a:cubicBezTo>
                    <a:pt x="719" y="1247"/>
                    <a:pt x="708" y="1285"/>
                    <a:pt x="676" y="1315"/>
                  </a:cubicBezTo>
                  <a:cubicBezTo>
                    <a:pt x="660" y="1331"/>
                    <a:pt x="640" y="1342"/>
                    <a:pt x="617" y="1345"/>
                  </a:cubicBezTo>
                  <a:cubicBezTo>
                    <a:pt x="616" y="1345"/>
                    <a:pt x="615" y="1346"/>
                    <a:pt x="614" y="1347"/>
                  </a:cubicBezTo>
                  <a:lnTo>
                    <a:pt x="576" y="1347"/>
                  </a:lnTo>
                  <a:cubicBezTo>
                    <a:pt x="564" y="1342"/>
                    <a:pt x="550" y="1339"/>
                    <a:pt x="539" y="1333"/>
                  </a:cubicBezTo>
                  <a:cubicBezTo>
                    <a:pt x="507" y="1317"/>
                    <a:pt x="487" y="1290"/>
                    <a:pt x="479" y="1255"/>
                  </a:cubicBezTo>
                  <a:cubicBezTo>
                    <a:pt x="470" y="1217"/>
                    <a:pt x="478" y="1182"/>
                    <a:pt x="504" y="1152"/>
                  </a:cubicBezTo>
                  <a:cubicBezTo>
                    <a:pt x="523" y="1128"/>
                    <a:pt x="548" y="1114"/>
                    <a:pt x="579" y="1110"/>
                  </a:cubicBezTo>
                  <a:cubicBezTo>
                    <a:pt x="611" y="1106"/>
                    <a:pt x="640" y="1113"/>
                    <a:pt x="666" y="1133"/>
                  </a:cubicBezTo>
                  <a:cubicBezTo>
                    <a:pt x="690" y="1151"/>
                    <a:pt x="706" y="1174"/>
                    <a:pt x="711" y="1205"/>
                  </a:cubicBezTo>
                  <a:moveTo>
                    <a:pt x="634" y="1228"/>
                  </a:moveTo>
                  <a:cubicBezTo>
                    <a:pt x="633" y="1208"/>
                    <a:pt x="617" y="1189"/>
                    <a:pt x="596" y="1190"/>
                  </a:cubicBezTo>
                  <a:cubicBezTo>
                    <a:pt x="578" y="1188"/>
                    <a:pt x="556" y="1207"/>
                    <a:pt x="557" y="1228"/>
                  </a:cubicBezTo>
                  <a:cubicBezTo>
                    <a:pt x="558" y="1252"/>
                    <a:pt x="574" y="1265"/>
                    <a:pt x="595" y="1267"/>
                  </a:cubicBezTo>
                  <a:cubicBezTo>
                    <a:pt x="614" y="1269"/>
                    <a:pt x="635" y="1247"/>
                    <a:pt x="634" y="1228"/>
                  </a:cubicBezTo>
                  <a:moveTo>
                    <a:pt x="684" y="834"/>
                  </a:moveTo>
                  <a:cubicBezTo>
                    <a:pt x="709" y="862"/>
                    <a:pt x="717" y="895"/>
                    <a:pt x="713" y="930"/>
                  </a:cubicBezTo>
                  <a:cubicBezTo>
                    <a:pt x="708" y="966"/>
                    <a:pt x="689" y="994"/>
                    <a:pt x="659" y="1013"/>
                  </a:cubicBezTo>
                  <a:cubicBezTo>
                    <a:pt x="639" y="1026"/>
                    <a:pt x="616" y="1032"/>
                    <a:pt x="592" y="1031"/>
                  </a:cubicBezTo>
                  <a:cubicBezTo>
                    <a:pt x="567" y="1030"/>
                    <a:pt x="542" y="1030"/>
                    <a:pt x="517" y="1031"/>
                  </a:cubicBezTo>
                  <a:cubicBezTo>
                    <a:pt x="492" y="1032"/>
                    <a:pt x="475" y="1012"/>
                    <a:pt x="475" y="990"/>
                  </a:cubicBezTo>
                  <a:lnTo>
                    <a:pt x="475" y="805"/>
                  </a:lnTo>
                  <a:lnTo>
                    <a:pt x="475" y="678"/>
                  </a:lnTo>
                  <a:cubicBezTo>
                    <a:pt x="475" y="658"/>
                    <a:pt x="487" y="643"/>
                    <a:pt x="505" y="637"/>
                  </a:cubicBezTo>
                  <a:cubicBezTo>
                    <a:pt x="508" y="636"/>
                    <a:pt x="511" y="636"/>
                    <a:pt x="514" y="636"/>
                  </a:cubicBezTo>
                  <a:lnTo>
                    <a:pt x="595" y="636"/>
                  </a:lnTo>
                  <a:cubicBezTo>
                    <a:pt x="637" y="636"/>
                    <a:pt x="670" y="654"/>
                    <a:pt x="694" y="689"/>
                  </a:cubicBezTo>
                  <a:cubicBezTo>
                    <a:pt x="723" y="730"/>
                    <a:pt x="720" y="795"/>
                    <a:pt x="684" y="834"/>
                  </a:cubicBezTo>
                  <a:moveTo>
                    <a:pt x="557" y="793"/>
                  </a:moveTo>
                  <a:cubicBezTo>
                    <a:pt x="571" y="793"/>
                    <a:pt x="584" y="793"/>
                    <a:pt x="597" y="793"/>
                  </a:cubicBezTo>
                  <a:cubicBezTo>
                    <a:pt x="611" y="793"/>
                    <a:pt x="630" y="781"/>
                    <a:pt x="634" y="757"/>
                  </a:cubicBezTo>
                  <a:cubicBezTo>
                    <a:pt x="636" y="743"/>
                    <a:pt x="626" y="726"/>
                    <a:pt x="610" y="720"/>
                  </a:cubicBezTo>
                  <a:cubicBezTo>
                    <a:pt x="593" y="713"/>
                    <a:pt x="575" y="716"/>
                    <a:pt x="557" y="716"/>
                  </a:cubicBezTo>
                  <a:lnTo>
                    <a:pt x="557" y="793"/>
                  </a:lnTo>
                  <a:moveTo>
                    <a:pt x="608" y="877"/>
                  </a:moveTo>
                  <a:cubicBezTo>
                    <a:pt x="591" y="874"/>
                    <a:pt x="574" y="874"/>
                    <a:pt x="557" y="873"/>
                  </a:cubicBezTo>
                  <a:lnTo>
                    <a:pt x="557" y="952"/>
                  </a:lnTo>
                  <a:cubicBezTo>
                    <a:pt x="570" y="952"/>
                    <a:pt x="582" y="952"/>
                    <a:pt x="594" y="952"/>
                  </a:cubicBezTo>
                  <a:cubicBezTo>
                    <a:pt x="597" y="952"/>
                    <a:pt x="599" y="951"/>
                    <a:pt x="602" y="950"/>
                  </a:cubicBezTo>
                  <a:cubicBezTo>
                    <a:pt x="620" y="947"/>
                    <a:pt x="631" y="933"/>
                    <a:pt x="634" y="915"/>
                  </a:cubicBezTo>
                  <a:cubicBezTo>
                    <a:pt x="636" y="901"/>
                    <a:pt x="621" y="879"/>
                    <a:pt x="608" y="877"/>
                  </a:cubicBezTo>
                  <a:moveTo>
                    <a:pt x="160" y="488"/>
                  </a:moveTo>
                  <a:lnTo>
                    <a:pt x="160" y="478"/>
                  </a:lnTo>
                  <a:lnTo>
                    <a:pt x="84" y="478"/>
                  </a:lnTo>
                  <a:lnTo>
                    <a:pt x="84" y="487"/>
                  </a:lnTo>
                  <a:cubicBezTo>
                    <a:pt x="84" y="522"/>
                    <a:pt x="85" y="557"/>
                    <a:pt x="84" y="592"/>
                  </a:cubicBezTo>
                  <a:cubicBezTo>
                    <a:pt x="84" y="610"/>
                    <a:pt x="77" y="625"/>
                    <a:pt x="60" y="632"/>
                  </a:cubicBezTo>
                  <a:cubicBezTo>
                    <a:pt x="33" y="642"/>
                    <a:pt x="4" y="627"/>
                    <a:pt x="4" y="595"/>
                  </a:cubicBezTo>
                  <a:cubicBezTo>
                    <a:pt x="3" y="515"/>
                    <a:pt x="4" y="436"/>
                    <a:pt x="4" y="356"/>
                  </a:cubicBezTo>
                  <a:cubicBezTo>
                    <a:pt x="4" y="328"/>
                    <a:pt x="13" y="303"/>
                    <a:pt x="31" y="282"/>
                  </a:cubicBezTo>
                  <a:cubicBezTo>
                    <a:pt x="59" y="247"/>
                    <a:pt x="97" y="235"/>
                    <a:pt x="139" y="240"/>
                  </a:cubicBezTo>
                  <a:cubicBezTo>
                    <a:pt x="191" y="247"/>
                    <a:pt x="228" y="284"/>
                    <a:pt x="239" y="334"/>
                  </a:cubicBezTo>
                  <a:cubicBezTo>
                    <a:pt x="241" y="341"/>
                    <a:pt x="241" y="349"/>
                    <a:pt x="241" y="357"/>
                  </a:cubicBezTo>
                  <a:cubicBezTo>
                    <a:pt x="241" y="437"/>
                    <a:pt x="241" y="516"/>
                    <a:pt x="241" y="595"/>
                  </a:cubicBezTo>
                  <a:cubicBezTo>
                    <a:pt x="241" y="619"/>
                    <a:pt x="226" y="632"/>
                    <a:pt x="209" y="635"/>
                  </a:cubicBezTo>
                  <a:cubicBezTo>
                    <a:pt x="183" y="639"/>
                    <a:pt x="166" y="623"/>
                    <a:pt x="162" y="604"/>
                  </a:cubicBezTo>
                  <a:cubicBezTo>
                    <a:pt x="161" y="599"/>
                    <a:pt x="160" y="594"/>
                    <a:pt x="160" y="590"/>
                  </a:cubicBezTo>
                  <a:cubicBezTo>
                    <a:pt x="160" y="556"/>
                    <a:pt x="160" y="522"/>
                    <a:pt x="160" y="488"/>
                  </a:cubicBezTo>
                  <a:moveTo>
                    <a:pt x="160" y="396"/>
                  </a:moveTo>
                  <a:lnTo>
                    <a:pt x="160" y="358"/>
                  </a:lnTo>
                  <a:cubicBezTo>
                    <a:pt x="160" y="339"/>
                    <a:pt x="147" y="324"/>
                    <a:pt x="126" y="319"/>
                  </a:cubicBezTo>
                  <a:cubicBezTo>
                    <a:pt x="114" y="317"/>
                    <a:pt x="95" y="328"/>
                    <a:pt x="88" y="341"/>
                  </a:cubicBezTo>
                  <a:cubicBezTo>
                    <a:pt x="80" y="359"/>
                    <a:pt x="86" y="378"/>
                    <a:pt x="84" y="396"/>
                  </a:cubicBezTo>
                  <a:lnTo>
                    <a:pt x="160" y="396"/>
                  </a:lnTo>
                  <a:moveTo>
                    <a:pt x="3" y="825"/>
                  </a:moveTo>
                  <a:cubicBezTo>
                    <a:pt x="6" y="767"/>
                    <a:pt x="55" y="710"/>
                    <a:pt x="127" y="712"/>
                  </a:cubicBezTo>
                  <a:cubicBezTo>
                    <a:pt x="187" y="714"/>
                    <a:pt x="244" y="764"/>
                    <a:pt x="241" y="838"/>
                  </a:cubicBezTo>
                  <a:cubicBezTo>
                    <a:pt x="239" y="896"/>
                    <a:pt x="188" y="952"/>
                    <a:pt x="122" y="950"/>
                  </a:cubicBezTo>
                  <a:cubicBezTo>
                    <a:pt x="60" y="953"/>
                    <a:pt x="0" y="897"/>
                    <a:pt x="3" y="825"/>
                  </a:cubicBezTo>
                  <a:moveTo>
                    <a:pt x="121" y="869"/>
                  </a:moveTo>
                  <a:cubicBezTo>
                    <a:pt x="142" y="871"/>
                    <a:pt x="160" y="850"/>
                    <a:pt x="161" y="831"/>
                  </a:cubicBezTo>
                  <a:cubicBezTo>
                    <a:pt x="161" y="812"/>
                    <a:pt x="141" y="792"/>
                    <a:pt x="123" y="793"/>
                  </a:cubicBezTo>
                  <a:cubicBezTo>
                    <a:pt x="101" y="794"/>
                    <a:pt x="85" y="809"/>
                    <a:pt x="84" y="831"/>
                  </a:cubicBezTo>
                  <a:cubicBezTo>
                    <a:pt x="83" y="851"/>
                    <a:pt x="104" y="872"/>
                    <a:pt x="121" y="869"/>
                  </a:cubicBezTo>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80" name="Google Shape;580;p16"/>
          <p:cNvGrpSpPr/>
          <p:nvPr/>
        </p:nvGrpSpPr>
        <p:grpSpPr>
          <a:xfrm>
            <a:off x="4303930" y="2147993"/>
            <a:ext cx="692400" cy="692400"/>
            <a:chOff x="4303930" y="2147993"/>
            <a:chExt cx="692400" cy="692400"/>
          </a:xfrm>
        </p:grpSpPr>
        <p:sp>
          <p:nvSpPr>
            <p:cNvPr id="581" name="Google Shape;581;p16"/>
            <p:cNvSpPr/>
            <p:nvPr/>
          </p:nvSpPr>
          <p:spPr>
            <a:xfrm>
              <a:off x="4303930" y="2147993"/>
              <a:ext cx="692400" cy="692400"/>
            </a:xfrm>
            <a:prstGeom prst="round2DiagRect">
              <a:avLst>
                <a:gd fmla="val 16667" name="adj1"/>
                <a:gd fmla="val 0" name="adj2"/>
              </a:avLst>
            </a:prstGeom>
            <a:solidFill>
              <a:schemeClr val="lt1"/>
            </a:solidFill>
            <a:ln>
              <a:noFill/>
            </a:ln>
            <a:effectLst>
              <a:outerShdw blurRad="100013" rotWithShape="0" algn="bl" dir="5400000" dist="19050">
                <a:schemeClr val="dk1">
                  <a:alpha val="49803"/>
                </a:scheme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hanga Light"/>
                <a:ea typeface="Changa Light"/>
                <a:cs typeface="Changa Light"/>
                <a:sym typeface="Changa Light"/>
              </a:endParaRPr>
            </a:p>
          </p:txBody>
        </p:sp>
        <p:sp>
          <p:nvSpPr>
            <p:cNvPr id="582" name="Google Shape;582;p16"/>
            <p:cNvSpPr/>
            <p:nvPr/>
          </p:nvSpPr>
          <p:spPr>
            <a:xfrm>
              <a:off x="4464209" y="2282677"/>
              <a:ext cx="371841" cy="423029"/>
            </a:xfrm>
            <a:custGeom>
              <a:rect b="b" l="l" r="r" t="t"/>
              <a:pathLst>
                <a:path extrusionOk="0" h="1347" w="1184">
                  <a:moveTo>
                    <a:pt x="19" y="1024"/>
                  </a:moveTo>
                  <a:cubicBezTo>
                    <a:pt x="75" y="1056"/>
                    <a:pt x="131" y="1089"/>
                    <a:pt x="186" y="1121"/>
                  </a:cubicBezTo>
                  <a:cubicBezTo>
                    <a:pt x="236" y="1149"/>
                    <a:pt x="285" y="1177"/>
                    <a:pt x="334" y="1205"/>
                  </a:cubicBezTo>
                  <a:cubicBezTo>
                    <a:pt x="389" y="1236"/>
                    <a:pt x="443" y="1268"/>
                    <a:pt x="496" y="1299"/>
                  </a:cubicBezTo>
                  <a:cubicBezTo>
                    <a:pt x="520" y="1313"/>
                    <a:pt x="544" y="1327"/>
                    <a:pt x="568" y="1341"/>
                  </a:cubicBezTo>
                  <a:cubicBezTo>
                    <a:pt x="571" y="1343"/>
                    <a:pt x="575" y="1345"/>
                    <a:pt x="579" y="1346"/>
                  </a:cubicBezTo>
                  <a:lnTo>
                    <a:pt x="602" y="1346"/>
                  </a:lnTo>
                  <a:lnTo>
                    <a:pt x="699" y="1291"/>
                  </a:lnTo>
                  <a:cubicBezTo>
                    <a:pt x="728" y="1274"/>
                    <a:pt x="758" y="1257"/>
                    <a:pt x="787" y="1240"/>
                  </a:cubicBezTo>
                  <a:cubicBezTo>
                    <a:pt x="816" y="1224"/>
                    <a:pt x="844" y="1207"/>
                    <a:pt x="873" y="1191"/>
                  </a:cubicBezTo>
                  <a:cubicBezTo>
                    <a:pt x="901" y="1174"/>
                    <a:pt x="930" y="1158"/>
                    <a:pt x="958" y="1142"/>
                  </a:cubicBezTo>
                  <a:cubicBezTo>
                    <a:pt x="991" y="1123"/>
                    <a:pt x="1023" y="1105"/>
                    <a:pt x="1055" y="1086"/>
                  </a:cubicBezTo>
                  <a:cubicBezTo>
                    <a:pt x="1081" y="1071"/>
                    <a:pt x="1106" y="1056"/>
                    <a:pt x="1132" y="1041"/>
                  </a:cubicBezTo>
                  <a:cubicBezTo>
                    <a:pt x="1144" y="1035"/>
                    <a:pt x="1156" y="1029"/>
                    <a:pt x="1167" y="1021"/>
                  </a:cubicBezTo>
                  <a:cubicBezTo>
                    <a:pt x="1177" y="1015"/>
                    <a:pt x="1180" y="1004"/>
                    <a:pt x="1183" y="994"/>
                  </a:cubicBezTo>
                  <a:lnTo>
                    <a:pt x="1183" y="352"/>
                  </a:lnTo>
                  <a:cubicBezTo>
                    <a:pt x="1179" y="328"/>
                    <a:pt x="1158" y="320"/>
                    <a:pt x="1140" y="310"/>
                  </a:cubicBezTo>
                  <a:cubicBezTo>
                    <a:pt x="1095" y="283"/>
                    <a:pt x="1050" y="257"/>
                    <a:pt x="1004" y="231"/>
                  </a:cubicBezTo>
                  <a:cubicBezTo>
                    <a:pt x="968" y="210"/>
                    <a:pt x="931" y="189"/>
                    <a:pt x="894" y="168"/>
                  </a:cubicBezTo>
                  <a:cubicBezTo>
                    <a:pt x="853" y="144"/>
                    <a:pt x="813" y="121"/>
                    <a:pt x="772" y="97"/>
                  </a:cubicBezTo>
                  <a:cubicBezTo>
                    <a:pt x="740" y="78"/>
                    <a:pt x="707" y="60"/>
                    <a:pt x="674" y="41"/>
                  </a:cubicBezTo>
                  <a:cubicBezTo>
                    <a:pt x="653" y="29"/>
                    <a:pt x="632" y="17"/>
                    <a:pt x="612" y="5"/>
                  </a:cubicBezTo>
                  <a:cubicBezTo>
                    <a:pt x="608" y="3"/>
                    <a:pt x="604" y="1"/>
                    <a:pt x="601" y="0"/>
                  </a:cubicBezTo>
                  <a:lnTo>
                    <a:pt x="581" y="0"/>
                  </a:lnTo>
                  <a:cubicBezTo>
                    <a:pt x="548" y="19"/>
                    <a:pt x="514" y="38"/>
                    <a:pt x="480" y="57"/>
                  </a:cubicBezTo>
                  <a:cubicBezTo>
                    <a:pt x="451" y="74"/>
                    <a:pt x="421" y="91"/>
                    <a:pt x="391" y="108"/>
                  </a:cubicBezTo>
                  <a:cubicBezTo>
                    <a:pt x="359" y="127"/>
                    <a:pt x="326" y="146"/>
                    <a:pt x="293" y="165"/>
                  </a:cubicBezTo>
                  <a:cubicBezTo>
                    <a:pt x="261" y="184"/>
                    <a:pt x="228" y="202"/>
                    <a:pt x="195" y="221"/>
                  </a:cubicBezTo>
                  <a:cubicBezTo>
                    <a:pt x="163" y="240"/>
                    <a:pt x="130" y="259"/>
                    <a:pt x="98" y="278"/>
                  </a:cubicBezTo>
                  <a:cubicBezTo>
                    <a:pt x="74" y="292"/>
                    <a:pt x="49" y="306"/>
                    <a:pt x="25" y="320"/>
                  </a:cubicBezTo>
                  <a:cubicBezTo>
                    <a:pt x="8" y="329"/>
                    <a:pt x="0" y="341"/>
                    <a:pt x="0" y="362"/>
                  </a:cubicBezTo>
                  <a:cubicBezTo>
                    <a:pt x="0" y="571"/>
                    <a:pt x="0" y="781"/>
                    <a:pt x="0" y="990"/>
                  </a:cubicBezTo>
                  <a:cubicBezTo>
                    <a:pt x="0" y="1006"/>
                    <a:pt x="6" y="1017"/>
                    <a:pt x="19" y="1024"/>
                  </a:cubicBezTo>
                  <a:moveTo>
                    <a:pt x="551" y="1237"/>
                  </a:moveTo>
                  <a:cubicBezTo>
                    <a:pt x="408" y="1154"/>
                    <a:pt x="265" y="1072"/>
                    <a:pt x="121" y="989"/>
                  </a:cubicBezTo>
                  <a:cubicBezTo>
                    <a:pt x="264" y="907"/>
                    <a:pt x="407" y="826"/>
                    <a:pt x="551" y="743"/>
                  </a:cubicBezTo>
                  <a:lnTo>
                    <a:pt x="551" y="1237"/>
                  </a:lnTo>
                  <a:moveTo>
                    <a:pt x="633" y="1236"/>
                  </a:moveTo>
                  <a:lnTo>
                    <a:pt x="633" y="744"/>
                  </a:lnTo>
                  <a:cubicBezTo>
                    <a:pt x="775" y="826"/>
                    <a:pt x="918" y="908"/>
                    <a:pt x="1061" y="989"/>
                  </a:cubicBezTo>
                  <a:cubicBezTo>
                    <a:pt x="918" y="1072"/>
                    <a:pt x="776" y="1153"/>
                    <a:pt x="633" y="1236"/>
                  </a:cubicBezTo>
                  <a:moveTo>
                    <a:pt x="1102" y="919"/>
                  </a:moveTo>
                  <a:cubicBezTo>
                    <a:pt x="959" y="837"/>
                    <a:pt x="816" y="756"/>
                    <a:pt x="673" y="674"/>
                  </a:cubicBezTo>
                  <a:cubicBezTo>
                    <a:pt x="816" y="591"/>
                    <a:pt x="958" y="510"/>
                    <a:pt x="1102" y="428"/>
                  </a:cubicBezTo>
                  <a:lnTo>
                    <a:pt x="1102" y="919"/>
                  </a:lnTo>
                  <a:moveTo>
                    <a:pt x="166" y="332"/>
                  </a:moveTo>
                  <a:cubicBezTo>
                    <a:pt x="195" y="315"/>
                    <a:pt x="224" y="298"/>
                    <a:pt x="253" y="281"/>
                  </a:cubicBezTo>
                  <a:cubicBezTo>
                    <a:pt x="278" y="267"/>
                    <a:pt x="304" y="253"/>
                    <a:pt x="329" y="238"/>
                  </a:cubicBezTo>
                  <a:cubicBezTo>
                    <a:pt x="357" y="222"/>
                    <a:pt x="386" y="206"/>
                    <a:pt x="414" y="189"/>
                  </a:cubicBezTo>
                  <a:cubicBezTo>
                    <a:pt x="440" y="174"/>
                    <a:pt x="465" y="160"/>
                    <a:pt x="491" y="145"/>
                  </a:cubicBezTo>
                  <a:cubicBezTo>
                    <a:pt x="519" y="128"/>
                    <a:pt x="548" y="112"/>
                    <a:pt x="576" y="96"/>
                  </a:cubicBezTo>
                  <a:cubicBezTo>
                    <a:pt x="580" y="93"/>
                    <a:pt x="584" y="91"/>
                    <a:pt x="589" y="89"/>
                  </a:cubicBezTo>
                  <a:cubicBezTo>
                    <a:pt x="590" y="88"/>
                    <a:pt x="593" y="88"/>
                    <a:pt x="595" y="89"/>
                  </a:cubicBezTo>
                  <a:cubicBezTo>
                    <a:pt x="637" y="113"/>
                    <a:pt x="679" y="138"/>
                    <a:pt x="721" y="162"/>
                  </a:cubicBezTo>
                  <a:cubicBezTo>
                    <a:pt x="760" y="185"/>
                    <a:pt x="799" y="208"/>
                    <a:pt x="839" y="230"/>
                  </a:cubicBezTo>
                  <a:cubicBezTo>
                    <a:pt x="868" y="248"/>
                    <a:pt x="898" y="264"/>
                    <a:pt x="929" y="282"/>
                  </a:cubicBezTo>
                  <a:cubicBezTo>
                    <a:pt x="961" y="300"/>
                    <a:pt x="993" y="319"/>
                    <a:pt x="1025" y="338"/>
                  </a:cubicBezTo>
                  <a:cubicBezTo>
                    <a:pt x="1037" y="344"/>
                    <a:pt x="1048" y="351"/>
                    <a:pt x="1061" y="358"/>
                  </a:cubicBezTo>
                  <a:cubicBezTo>
                    <a:pt x="1024" y="379"/>
                    <a:pt x="988" y="400"/>
                    <a:pt x="952" y="420"/>
                  </a:cubicBezTo>
                  <a:cubicBezTo>
                    <a:pt x="926" y="436"/>
                    <a:pt x="899" y="450"/>
                    <a:pt x="873" y="465"/>
                  </a:cubicBezTo>
                  <a:cubicBezTo>
                    <a:pt x="842" y="483"/>
                    <a:pt x="811" y="501"/>
                    <a:pt x="780" y="519"/>
                  </a:cubicBezTo>
                  <a:cubicBezTo>
                    <a:pt x="754" y="534"/>
                    <a:pt x="728" y="549"/>
                    <a:pt x="701" y="564"/>
                  </a:cubicBezTo>
                  <a:cubicBezTo>
                    <a:pt x="670" y="582"/>
                    <a:pt x="639" y="600"/>
                    <a:pt x="608" y="618"/>
                  </a:cubicBezTo>
                  <a:cubicBezTo>
                    <a:pt x="603" y="620"/>
                    <a:pt x="599" y="623"/>
                    <a:pt x="594" y="625"/>
                  </a:cubicBezTo>
                  <a:cubicBezTo>
                    <a:pt x="593" y="626"/>
                    <a:pt x="590" y="626"/>
                    <a:pt x="589" y="625"/>
                  </a:cubicBezTo>
                  <a:cubicBezTo>
                    <a:pt x="560" y="609"/>
                    <a:pt x="531" y="592"/>
                    <a:pt x="502" y="576"/>
                  </a:cubicBezTo>
                  <a:lnTo>
                    <a:pt x="436" y="537"/>
                  </a:lnTo>
                  <a:cubicBezTo>
                    <a:pt x="404" y="520"/>
                    <a:pt x="373" y="501"/>
                    <a:pt x="341" y="484"/>
                  </a:cubicBezTo>
                  <a:cubicBezTo>
                    <a:pt x="311" y="466"/>
                    <a:pt x="280" y="449"/>
                    <a:pt x="249" y="431"/>
                  </a:cubicBezTo>
                  <a:cubicBezTo>
                    <a:pt x="218" y="414"/>
                    <a:pt x="188" y="396"/>
                    <a:pt x="157" y="378"/>
                  </a:cubicBezTo>
                  <a:cubicBezTo>
                    <a:pt x="145" y="371"/>
                    <a:pt x="134" y="365"/>
                    <a:pt x="121" y="358"/>
                  </a:cubicBezTo>
                  <a:cubicBezTo>
                    <a:pt x="136" y="349"/>
                    <a:pt x="151" y="341"/>
                    <a:pt x="166" y="332"/>
                  </a:cubicBezTo>
                  <a:moveTo>
                    <a:pt x="80" y="428"/>
                  </a:moveTo>
                  <a:cubicBezTo>
                    <a:pt x="223" y="510"/>
                    <a:pt x="366" y="592"/>
                    <a:pt x="509" y="674"/>
                  </a:cubicBezTo>
                  <a:cubicBezTo>
                    <a:pt x="366" y="756"/>
                    <a:pt x="223" y="837"/>
                    <a:pt x="80" y="919"/>
                  </a:cubicBezTo>
                  <a:lnTo>
                    <a:pt x="80" y="428"/>
                  </a:lnTo>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83" name="Google Shape;583;p16"/>
          <p:cNvGrpSpPr/>
          <p:nvPr/>
        </p:nvGrpSpPr>
        <p:grpSpPr>
          <a:xfrm>
            <a:off x="5596577" y="2147993"/>
            <a:ext cx="692400" cy="692400"/>
            <a:chOff x="5596577" y="2147993"/>
            <a:chExt cx="692400" cy="692400"/>
          </a:xfrm>
        </p:grpSpPr>
        <p:sp>
          <p:nvSpPr>
            <p:cNvPr id="584" name="Google Shape;584;p16"/>
            <p:cNvSpPr/>
            <p:nvPr/>
          </p:nvSpPr>
          <p:spPr>
            <a:xfrm>
              <a:off x="5596577" y="2147993"/>
              <a:ext cx="692400" cy="692400"/>
            </a:xfrm>
            <a:prstGeom prst="round2DiagRect">
              <a:avLst>
                <a:gd fmla="val 16667" name="adj1"/>
                <a:gd fmla="val 0" name="adj2"/>
              </a:avLst>
            </a:prstGeom>
            <a:solidFill>
              <a:schemeClr val="lt1"/>
            </a:solidFill>
            <a:ln>
              <a:noFill/>
            </a:ln>
            <a:effectLst>
              <a:outerShdw blurRad="100013" rotWithShape="0" algn="bl" dir="5400000" dist="19050">
                <a:schemeClr val="dk1">
                  <a:alpha val="49803"/>
                </a:scheme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hanga Light"/>
                <a:ea typeface="Changa Light"/>
                <a:cs typeface="Changa Light"/>
                <a:sym typeface="Changa Light"/>
              </a:endParaRPr>
            </a:p>
          </p:txBody>
        </p:sp>
        <p:pic>
          <p:nvPicPr>
            <p:cNvPr id="585" name="Google Shape;585;p16"/>
            <p:cNvPicPr preferRelativeResize="0"/>
            <p:nvPr/>
          </p:nvPicPr>
          <p:blipFill rotWithShape="1">
            <a:blip r:embed="rId4">
              <a:alphaModFix/>
            </a:blip>
            <a:srcRect b="0" l="0" r="0" t="0"/>
            <a:stretch/>
          </p:blipFill>
          <p:spPr>
            <a:xfrm rot="534439">
              <a:off x="5711903" y="2273333"/>
              <a:ext cx="457568" cy="441401"/>
            </a:xfrm>
            <a:prstGeom prst="rect">
              <a:avLst/>
            </a:prstGeom>
            <a:noFill/>
            <a:ln>
              <a:noFill/>
            </a:ln>
          </p:spPr>
        </p:pic>
      </p:grpSp>
      <p:sp>
        <p:nvSpPr>
          <p:cNvPr id="586" name="Google Shape;586;p16"/>
          <p:cNvSpPr txBox="1"/>
          <p:nvPr>
            <p:ph idx="12" type="sldNum"/>
          </p:nvPr>
        </p:nvSpPr>
        <p:spPr>
          <a:xfrm>
            <a:off x="6457950" y="4767263"/>
            <a:ext cx="2057400" cy="274637"/>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None/>
            </a:pPr>
            <a:fld id="{00000000-1234-1234-1234-123412341234}" type="slidenum">
              <a:rPr lang="en-US"/>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0" name="Shape 590"/>
        <p:cNvGrpSpPr/>
        <p:nvPr/>
      </p:nvGrpSpPr>
      <p:grpSpPr>
        <a:xfrm>
          <a:off x="0" y="0"/>
          <a:ext cx="0" cy="0"/>
          <a:chOff x="0" y="0"/>
          <a:chExt cx="0" cy="0"/>
        </a:xfrm>
      </p:grpSpPr>
      <p:sp>
        <p:nvSpPr>
          <p:cNvPr id="591" name="Google Shape;591;p17"/>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300"/>
              <a:buNone/>
            </a:pPr>
            <a:r>
              <a:rPr b="1" lang="en-US">
                <a:latin typeface="Saira"/>
                <a:ea typeface="Saira"/>
                <a:cs typeface="Saira"/>
                <a:sym typeface="Saira"/>
              </a:rPr>
              <a:t>3.2 Các kiểu vẽ hình khối cơ bản </a:t>
            </a:r>
            <a:endParaRPr b="1">
              <a:latin typeface="Saira"/>
              <a:ea typeface="Saira"/>
              <a:cs typeface="Saira"/>
              <a:sym typeface="Saira"/>
            </a:endParaRPr>
          </a:p>
        </p:txBody>
      </p:sp>
      <p:pic>
        <p:nvPicPr>
          <p:cNvPr id="592" name="Google Shape;592;p17"/>
          <p:cNvPicPr preferRelativeResize="0"/>
          <p:nvPr/>
        </p:nvPicPr>
        <p:blipFill rotWithShape="1">
          <a:blip r:embed="rId3">
            <a:alphaModFix/>
          </a:blip>
          <a:srcRect b="0" l="-593" r="0" t="0"/>
          <a:stretch/>
        </p:blipFill>
        <p:spPr>
          <a:xfrm rot="10800000">
            <a:off x="4777777" y="4433224"/>
            <a:ext cx="1252174" cy="1200876"/>
          </a:xfrm>
          <a:prstGeom prst="rect">
            <a:avLst/>
          </a:prstGeom>
          <a:noFill/>
          <a:ln>
            <a:noFill/>
          </a:ln>
        </p:spPr>
      </p:pic>
      <p:sp>
        <p:nvSpPr>
          <p:cNvPr id="593" name="Google Shape;593;p17"/>
          <p:cNvSpPr/>
          <p:nvPr/>
        </p:nvSpPr>
        <p:spPr>
          <a:xfrm>
            <a:off x="4483050" y="4239170"/>
            <a:ext cx="177900" cy="1779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Jura Medium"/>
              <a:ea typeface="Jura Medium"/>
              <a:cs typeface="Jura Medium"/>
              <a:sym typeface="Jura Medium"/>
            </a:endParaRPr>
          </a:p>
        </p:txBody>
      </p:sp>
      <p:sp>
        <p:nvSpPr>
          <p:cNvPr id="594" name="Google Shape;594;p17"/>
          <p:cNvSpPr txBox="1"/>
          <p:nvPr>
            <p:ph idx="12" type="sldNum"/>
          </p:nvPr>
        </p:nvSpPr>
        <p:spPr>
          <a:xfrm>
            <a:off x="6457950" y="4767263"/>
            <a:ext cx="2057400" cy="274637"/>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None/>
            </a:pPr>
            <a:fld id="{00000000-1234-1234-1234-123412341234}" type="slidenum">
              <a:rPr lang="en-US"/>
              <a:t>‹#›</a:t>
            </a:fld>
            <a:endParaRPr/>
          </a:p>
        </p:txBody>
      </p:sp>
      <p:pic>
        <p:nvPicPr>
          <p:cNvPr id="595" name="Google Shape;595;p17"/>
          <p:cNvPicPr preferRelativeResize="0"/>
          <p:nvPr/>
        </p:nvPicPr>
        <p:blipFill rotWithShape="1">
          <a:blip r:embed="rId4">
            <a:alphaModFix/>
          </a:blip>
          <a:srcRect b="0" l="0" r="0" t="0"/>
          <a:stretch/>
        </p:blipFill>
        <p:spPr>
          <a:xfrm>
            <a:off x="3970803" y="3305134"/>
            <a:ext cx="1285489" cy="1571893"/>
          </a:xfrm>
          <a:prstGeom prst="rect">
            <a:avLst/>
          </a:prstGeom>
          <a:noFill/>
          <a:ln>
            <a:noFill/>
          </a:ln>
        </p:spPr>
      </p:pic>
      <p:pic>
        <p:nvPicPr>
          <p:cNvPr id="596" name="Google Shape;596;p17"/>
          <p:cNvPicPr preferRelativeResize="0"/>
          <p:nvPr/>
        </p:nvPicPr>
        <p:blipFill rotWithShape="1">
          <a:blip r:embed="rId5">
            <a:alphaModFix/>
          </a:blip>
          <a:srcRect b="0" l="0" r="0" t="0"/>
          <a:stretch/>
        </p:blipFill>
        <p:spPr>
          <a:xfrm>
            <a:off x="1094790" y="3419100"/>
            <a:ext cx="1928645" cy="1164771"/>
          </a:xfrm>
          <a:prstGeom prst="rect">
            <a:avLst/>
          </a:prstGeom>
          <a:noFill/>
          <a:ln>
            <a:noFill/>
          </a:ln>
        </p:spPr>
      </p:pic>
      <p:pic>
        <p:nvPicPr>
          <p:cNvPr id="597" name="Google Shape;597;p17"/>
          <p:cNvPicPr preferRelativeResize="0"/>
          <p:nvPr/>
        </p:nvPicPr>
        <p:blipFill rotWithShape="1">
          <a:blip r:embed="rId6">
            <a:alphaModFix/>
          </a:blip>
          <a:srcRect b="0" l="0" r="0" t="0"/>
          <a:stretch/>
        </p:blipFill>
        <p:spPr>
          <a:xfrm>
            <a:off x="3732998" y="1770670"/>
            <a:ext cx="1684271" cy="1419702"/>
          </a:xfrm>
          <a:prstGeom prst="rect">
            <a:avLst/>
          </a:prstGeom>
          <a:noFill/>
          <a:ln>
            <a:noFill/>
          </a:ln>
        </p:spPr>
      </p:pic>
      <p:pic>
        <p:nvPicPr>
          <p:cNvPr id="598" name="Google Shape;598;p17"/>
          <p:cNvPicPr preferRelativeResize="0"/>
          <p:nvPr/>
        </p:nvPicPr>
        <p:blipFill rotWithShape="1">
          <a:blip r:embed="rId7">
            <a:alphaModFix/>
          </a:blip>
          <a:srcRect b="0" l="0" r="0" t="0"/>
          <a:stretch/>
        </p:blipFill>
        <p:spPr>
          <a:xfrm>
            <a:off x="1272966" y="1770670"/>
            <a:ext cx="1495380" cy="1282096"/>
          </a:xfrm>
          <a:prstGeom prst="rect">
            <a:avLst/>
          </a:prstGeom>
          <a:noFill/>
          <a:ln>
            <a:noFill/>
          </a:ln>
        </p:spPr>
      </p:pic>
      <p:pic>
        <p:nvPicPr>
          <p:cNvPr id="599" name="Google Shape;599;p17"/>
          <p:cNvPicPr preferRelativeResize="0"/>
          <p:nvPr/>
        </p:nvPicPr>
        <p:blipFill rotWithShape="1">
          <a:blip r:embed="rId8">
            <a:alphaModFix/>
          </a:blip>
          <a:srcRect b="0" l="0" r="0" t="0"/>
          <a:stretch/>
        </p:blipFill>
        <p:spPr>
          <a:xfrm>
            <a:off x="6166964" y="1774149"/>
            <a:ext cx="1495380" cy="1328540"/>
          </a:xfrm>
          <a:prstGeom prst="rect">
            <a:avLst/>
          </a:prstGeom>
          <a:noFill/>
          <a:ln>
            <a:noFill/>
          </a:ln>
        </p:spPr>
      </p:pic>
      <p:pic>
        <p:nvPicPr>
          <p:cNvPr id="600" name="Google Shape;600;p17"/>
          <p:cNvPicPr preferRelativeResize="0"/>
          <p:nvPr/>
        </p:nvPicPr>
        <p:blipFill rotWithShape="1">
          <a:blip r:embed="rId9">
            <a:alphaModFix/>
          </a:blip>
          <a:srcRect b="6968" l="0" r="0" t="0"/>
          <a:stretch/>
        </p:blipFill>
        <p:spPr>
          <a:xfrm>
            <a:off x="6278812" y="3320551"/>
            <a:ext cx="1271684" cy="1514443"/>
          </a:xfrm>
          <a:prstGeom prst="rect">
            <a:avLst/>
          </a:prstGeom>
          <a:noFill/>
          <a:ln>
            <a:noFill/>
          </a:ln>
        </p:spPr>
      </p:pic>
      <p:grpSp>
        <p:nvGrpSpPr>
          <p:cNvPr id="601" name="Google Shape;601;p17"/>
          <p:cNvGrpSpPr/>
          <p:nvPr/>
        </p:nvGrpSpPr>
        <p:grpSpPr>
          <a:xfrm>
            <a:off x="1679049" y="992408"/>
            <a:ext cx="548640" cy="548640"/>
            <a:chOff x="3011283" y="2148743"/>
            <a:chExt cx="692400" cy="692400"/>
          </a:xfrm>
        </p:grpSpPr>
        <p:sp>
          <p:nvSpPr>
            <p:cNvPr id="602" name="Google Shape;602;p17"/>
            <p:cNvSpPr/>
            <p:nvPr/>
          </p:nvSpPr>
          <p:spPr>
            <a:xfrm>
              <a:off x="3011283" y="2148743"/>
              <a:ext cx="692400" cy="692400"/>
            </a:xfrm>
            <a:prstGeom prst="round2DiagRect">
              <a:avLst>
                <a:gd fmla="val 16667" name="adj1"/>
                <a:gd fmla="val 0" name="adj2"/>
              </a:avLst>
            </a:prstGeom>
            <a:solidFill>
              <a:schemeClr val="lt1"/>
            </a:solidFill>
            <a:ln>
              <a:noFill/>
            </a:ln>
            <a:effectLst>
              <a:outerShdw blurRad="100013" rotWithShape="0" algn="bl" dir="5400000" dist="19050">
                <a:schemeClr val="dk1">
                  <a:alpha val="49803"/>
                </a:scheme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hanga Light"/>
                <a:ea typeface="Changa Light"/>
                <a:cs typeface="Changa Light"/>
                <a:sym typeface="Changa Light"/>
              </a:endParaRPr>
            </a:p>
          </p:txBody>
        </p:sp>
        <p:sp>
          <p:nvSpPr>
            <p:cNvPr id="603" name="Google Shape;603;p17"/>
            <p:cNvSpPr/>
            <p:nvPr/>
          </p:nvSpPr>
          <p:spPr>
            <a:xfrm>
              <a:off x="3170934" y="2282363"/>
              <a:ext cx="373097" cy="423343"/>
            </a:xfrm>
            <a:custGeom>
              <a:rect b="b" l="l" r="r" t="t"/>
              <a:pathLst>
                <a:path extrusionOk="0" h="1348" w="1188">
                  <a:moveTo>
                    <a:pt x="949" y="280"/>
                  </a:moveTo>
                  <a:cubicBezTo>
                    <a:pt x="949" y="225"/>
                    <a:pt x="949" y="170"/>
                    <a:pt x="949" y="115"/>
                  </a:cubicBezTo>
                  <a:cubicBezTo>
                    <a:pt x="949" y="87"/>
                    <a:pt x="960" y="62"/>
                    <a:pt x="978" y="41"/>
                  </a:cubicBezTo>
                  <a:cubicBezTo>
                    <a:pt x="997" y="19"/>
                    <a:pt x="1021" y="5"/>
                    <a:pt x="1050" y="2"/>
                  </a:cubicBezTo>
                  <a:cubicBezTo>
                    <a:pt x="1051" y="2"/>
                    <a:pt x="1051" y="1"/>
                    <a:pt x="1051" y="0"/>
                  </a:cubicBezTo>
                  <a:lnTo>
                    <a:pt x="1085" y="0"/>
                  </a:lnTo>
                  <a:cubicBezTo>
                    <a:pt x="1094" y="3"/>
                    <a:pt x="1105" y="5"/>
                    <a:pt x="1114" y="9"/>
                  </a:cubicBezTo>
                  <a:cubicBezTo>
                    <a:pt x="1143" y="21"/>
                    <a:pt x="1164" y="42"/>
                    <a:pt x="1176" y="71"/>
                  </a:cubicBezTo>
                  <a:cubicBezTo>
                    <a:pt x="1181" y="82"/>
                    <a:pt x="1183" y="94"/>
                    <a:pt x="1187" y="106"/>
                  </a:cubicBezTo>
                  <a:lnTo>
                    <a:pt x="1187" y="127"/>
                  </a:lnTo>
                  <a:cubicBezTo>
                    <a:pt x="1183" y="134"/>
                    <a:pt x="1180" y="143"/>
                    <a:pt x="1175" y="148"/>
                  </a:cubicBezTo>
                  <a:cubicBezTo>
                    <a:pt x="1163" y="160"/>
                    <a:pt x="1148" y="162"/>
                    <a:pt x="1133" y="157"/>
                  </a:cubicBezTo>
                  <a:cubicBezTo>
                    <a:pt x="1115" y="151"/>
                    <a:pt x="1106" y="138"/>
                    <a:pt x="1106" y="118"/>
                  </a:cubicBezTo>
                  <a:cubicBezTo>
                    <a:pt x="1106" y="92"/>
                    <a:pt x="1077" y="73"/>
                    <a:pt x="1053" y="84"/>
                  </a:cubicBezTo>
                  <a:cubicBezTo>
                    <a:pt x="1036" y="92"/>
                    <a:pt x="1029" y="107"/>
                    <a:pt x="1028" y="125"/>
                  </a:cubicBezTo>
                  <a:cubicBezTo>
                    <a:pt x="1028" y="171"/>
                    <a:pt x="1028" y="217"/>
                    <a:pt x="1028" y="263"/>
                  </a:cubicBezTo>
                  <a:cubicBezTo>
                    <a:pt x="1028" y="269"/>
                    <a:pt x="1029" y="276"/>
                    <a:pt x="1030" y="282"/>
                  </a:cubicBezTo>
                  <a:cubicBezTo>
                    <a:pt x="1032" y="305"/>
                    <a:pt x="1054" y="317"/>
                    <a:pt x="1070" y="316"/>
                  </a:cubicBezTo>
                  <a:cubicBezTo>
                    <a:pt x="1090" y="314"/>
                    <a:pt x="1107" y="295"/>
                    <a:pt x="1106" y="276"/>
                  </a:cubicBezTo>
                  <a:cubicBezTo>
                    <a:pt x="1105" y="260"/>
                    <a:pt x="1114" y="248"/>
                    <a:pt x="1127" y="241"/>
                  </a:cubicBezTo>
                  <a:cubicBezTo>
                    <a:pt x="1140" y="234"/>
                    <a:pt x="1153" y="235"/>
                    <a:pt x="1167" y="242"/>
                  </a:cubicBezTo>
                  <a:cubicBezTo>
                    <a:pt x="1177" y="248"/>
                    <a:pt x="1182" y="258"/>
                    <a:pt x="1186" y="268"/>
                  </a:cubicBezTo>
                  <a:lnTo>
                    <a:pt x="1186" y="291"/>
                  </a:lnTo>
                  <a:cubicBezTo>
                    <a:pt x="1184" y="301"/>
                    <a:pt x="1181" y="311"/>
                    <a:pt x="1178" y="320"/>
                  </a:cubicBezTo>
                  <a:cubicBezTo>
                    <a:pt x="1163" y="360"/>
                    <a:pt x="1134" y="384"/>
                    <a:pt x="1094" y="393"/>
                  </a:cubicBezTo>
                  <a:cubicBezTo>
                    <a:pt x="1049" y="403"/>
                    <a:pt x="1009" y="391"/>
                    <a:pt x="978" y="356"/>
                  </a:cubicBezTo>
                  <a:cubicBezTo>
                    <a:pt x="959" y="335"/>
                    <a:pt x="949" y="309"/>
                    <a:pt x="949" y="280"/>
                  </a:cubicBezTo>
                  <a:moveTo>
                    <a:pt x="968" y="527"/>
                  </a:moveTo>
                  <a:cubicBezTo>
                    <a:pt x="989" y="496"/>
                    <a:pt x="1017" y="478"/>
                    <a:pt x="1054" y="474"/>
                  </a:cubicBezTo>
                  <a:cubicBezTo>
                    <a:pt x="1091" y="470"/>
                    <a:pt x="1123" y="481"/>
                    <a:pt x="1149" y="505"/>
                  </a:cubicBezTo>
                  <a:cubicBezTo>
                    <a:pt x="1170" y="524"/>
                    <a:pt x="1182" y="547"/>
                    <a:pt x="1185" y="576"/>
                  </a:cubicBezTo>
                  <a:cubicBezTo>
                    <a:pt x="1185" y="576"/>
                    <a:pt x="1186" y="577"/>
                    <a:pt x="1187" y="578"/>
                  </a:cubicBezTo>
                  <a:lnTo>
                    <a:pt x="1187" y="606"/>
                  </a:lnTo>
                  <a:cubicBezTo>
                    <a:pt x="1184" y="616"/>
                    <a:pt x="1182" y="627"/>
                    <a:pt x="1178" y="636"/>
                  </a:cubicBezTo>
                  <a:cubicBezTo>
                    <a:pt x="1162" y="675"/>
                    <a:pt x="1133" y="700"/>
                    <a:pt x="1092" y="709"/>
                  </a:cubicBezTo>
                  <a:cubicBezTo>
                    <a:pt x="1054" y="716"/>
                    <a:pt x="1019" y="708"/>
                    <a:pt x="990" y="683"/>
                  </a:cubicBezTo>
                  <a:cubicBezTo>
                    <a:pt x="970" y="666"/>
                    <a:pt x="956" y="644"/>
                    <a:pt x="951" y="619"/>
                  </a:cubicBezTo>
                  <a:cubicBezTo>
                    <a:pt x="945" y="586"/>
                    <a:pt x="949" y="555"/>
                    <a:pt x="968" y="527"/>
                  </a:cubicBezTo>
                  <a:moveTo>
                    <a:pt x="1029" y="593"/>
                  </a:moveTo>
                  <a:cubicBezTo>
                    <a:pt x="1029" y="612"/>
                    <a:pt x="1048" y="631"/>
                    <a:pt x="1067" y="631"/>
                  </a:cubicBezTo>
                  <a:cubicBezTo>
                    <a:pt x="1088" y="630"/>
                    <a:pt x="1107" y="612"/>
                    <a:pt x="1106" y="593"/>
                  </a:cubicBezTo>
                  <a:cubicBezTo>
                    <a:pt x="1106" y="571"/>
                    <a:pt x="1088" y="554"/>
                    <a:pt x="1067" y="554"/>
                  </a:cubicBezTo>
                  <a:cubicBezTo>
                    <a:pt x="1048" y="554"/>
                    <a:pt x="1028" y="574"/>
                    <a:pt x="1029" y="593"/>
                  </a:cubicBezTo>
                  <a:moveTo>
                    <a:pt x="711" y="1205"/>
                  </a:moveTo>
                  <a:cubicBezTo>
                    <a:pt x="719" y="1247"/>
                    <a:pt x="708" y="1285"/>
                    <a:pt x="676" y="1315"/>
                  </a:cubicBezTo>
                  <a:cubicBezTo>
                    <a:pt x="660" y="1331"/>
                    <a:pt x="640" y="1342"/>
                    <a:pt x="617" y="1345"/>
                  </a:cubicBezTo>
                  <a:cubicBezTo>
                    <a:pt x="616" y="1345"/>
                    <a:pt x="615" y="1346"/>
                    <a:pt x="614" y="1347"/>
                  </a:cubicBezTo>
                  <a:lnTo>
                    <a:pt x="576" y="1347"/>
                  </a:lnTo>
                  <a:cubicBezTo>
                    <a:pt x="564" y="1342"/>
                    <a:pt x="550" y="1339"/>
                    <a:pt x="539" y="1333"/>
                  </a:cubicBezTo>
                  <a:cubicBezTo>
                    <a:pt x="507" y="1317"/>
                    <a:pt x="487" y="1290"/>
                    <a:pt x="479" y="1255"/>
                  </a:cubicBezTo>
                  <a:cubicBezTo>
                    <a:pt x="470" y="1217"/>
                    <a:pt x="478" y="1182"/>
                    <a:pt x="504" y="1152"/>
                  </a:cubicBezTo>
                  <a:cubicBezTo>
                    <a:pt x="523" y="1128"/>
                    <a:pt x="548" y="1114"/>
                    <a:pt x="579" y="1110"/>
                  </a:cubicBezTo>
                  <a:cubicBezTo>
                    <a:pt x="611" y="1106"/>
                    <a:pt x="640" y="1113"/>
                    <a:pt x="666" y="1133"/>
                  </a:cubicBezTo>
                  <a:cubicBezTo>
                    <a:pt x="690" y="1151"/>
                    <a:pt x="706" y="1174"/>
                    <a:pt x="711" y="1205"/>
                  </a:cubicBezTo>
                  <a:moveTo>
                    <a:pt x="634" y="1228"/>
                  </a:moveTo>
                  <a:cubicBezTo>
                    <a:pt x="633" y="1208"/>
                    <a:pt x="617" y="1189"/>
                    <a:pt x="596" y="1190"/>
                  </a:cubicBezTo>
                  <a:cubicBezTo>
                    <a:pt x="578" y="1188"/>
                    <a:pt x="556" y="1207"/>
                    <a:pt x="557" y="1228"/>
                  </a:cubicBezTo>
                  <a:cubicBezTo>
                    <a:pt x="558" y="1252"/>
                    <a:pt x="574" y="1265"/>
                    <a:pt x="595" y="1267"/>
                  </a:cubicBezTo>
                  <a:cubicBezTo>
                    <a:pt x="614" y="1269"/>
                    <a:pt x="635" y="1247"/>
                    <a:pt x="634" y="1228"/>
                  </a:cubicBezTo>
                  <a:moveTo>
                    <a:pt x="684" y="834"/>
                  </a:moveTo>
                  <a:cubicBezTo>
                    <a:pt x="709" y="862"/>
                    <a:pt x="717" y="895"/>
                    <a:pt x="713" y="930"/>
                  </a:cubicBezTo>
                  <a:cubicBezTo>
                    <a:pt x="708" y="966"/>
                    <a:pt x="689" y="994"/>
                    <a:pt x="659" y="1013"/>
                  </a:cubicBezTo>
                  <a:cubicBezTo>
                    <a:pt x="639" y="1026"/>
                    <a:pt x="616" y="1032"/>
                    <a:pt x="592" y="1031"/>
                  </a:cubicBezTo>
                  <a:cubicBezTo>
                    <a:pt x="567" y="1030"/>
                    <a:pt x="542" y="1030"/>
                    <a:pt x="517" y="1031"/>
                  </a:cubicBezTo>
                  <a:cubicBezTo>
                    <a:pt x="492" y="1032"/>
                    <a:pt x="475" y="1012"/>
                    <a:pt x="475" y="990"/>
                  </a:cubicBezTo>
                  <a:lnTo>
                    <a:pt x="475" y="805"/>
                  </a:lnTo>
                  <a:lnTo>
                    <a:pt x="475" y="678"/>
                  </a:lnTo>
                  <a:cubicBezTo>
                    <a:pt x="475" y="658"/>
                    <a:pt x="487" y="643"/>
                    <a:pt x="505" y="637"/>
                  </a:cubicBezTo>
                  <a:cubicBezTo>
                    <a:pt x="508" y="636"/>
                    <a:pt x="511" y="636"/>
                    <a:pt x="514" y="636"/>
                  </a:cubicBezTo>
                  <a:lnTo>
                    <a:pt x="595" y="636"/>
                  </a:lnTo>
                  <a:cubicBezTo>
                    <a:pt x="637" y="636"/>
                    <a:pt x="670" y="654"/>
                    <a:pt x="694" y="689"/>
                  </a:cubicBezTo>
                  <a:cubicBezTo>
                    <a:pt x="723" y="730"/>
                    <a:pt x="720" y="795"/>
                    <a:pt x="684" y="834"/>
                  </a:cubicBezTo>
                  <a:moveTo>
                    <a:pt x="557" y="793"/>
                  </a:moveTo>
                  <a:cubicBezTo>
                    <a:pt x="571" y="793"/>
                    <a:pt x="584" y="793"/>
                    <a:pt x="597" y="793"/>
                  </a:cubicBezTo>
                  <a:cubicBezTo>
                    <a:pt x="611" y="793"/>
                    <a:pt x="630" y="781"/>
                    <a:pt x="634" y="757"/>
                  </a:cubicBezTo>
                  <a:cubicBezTo>
                    <a:pt x="636" y="743"/>
                    <a:pt x="626" y="726"/>
                    <a:pt x="610" y="720"/>
                  </a:cubicBezTo>
                  <a:cubicBezTo>
                    <a:pt x="593" y="713"/>
                    <a:pt x="575" y="716"/>
                    <a:pt x="557" y="716"/>
                  </a:cubicBezTo>
                  <a:lnTo>
                    <a:pt x="557" y="793"/>
                  </a:lnTo>
                  <a:moveTo>
                    <a:pt x="608" y="877"/>
                  </a:moveTo>
                  <a:cubicBezTo>
                    <a:pt x="591" y="874"/>
                    <a:pt x="574" y="874"/>
                    <a:pt x="557" y="873"/>
                  </a:cubicBezTo>
                  <a:lnTo>
                    <a:pt x="557" y="952"/>
                  </a:lnTo>
                  <a:cubicBezTo>
                    <a:pt x="570" y="952"/>
                    <a:pt x="582" y="952"/>
                    <a:pt x="594" y="952"/>
                  </a:cubicBezTo>
                  <a:cubicBezTo>
                    <a:pt x="597" y="952"/>
                    <a:pt x="599" y="951"/>
                    <a:pt x="602" y="950"/>
                  </a:cubicBezTo>
                  <a:cubicBezTo>
                    <a:pt x="620" y="947"/>
                    <a:pt x="631" y="933"/>
                    <a:pt x="634" y="915"/>
                  </a:cubicBezTo>
                  <a:cubicBezTo>
                    <a:pt x="636" y="901"/>
                    <a:pt x="621" y="879"/>
                    <a:pt x="608" y="877"/>
                  </a:cubicBezTo>
                  <a:moveTo>
                    <a:pt x="160" y="488"/>
                  </a:moveTo>
                  <a:lnTo>
                    <a:pt x="160" y="478"/>
                  </a:lnTo>
                  <a:lnTo>
                    <a:pt x="84" y="478"/>
                  </a:lnTo>
                  <a:lnTo>
                    <a:pt x="84" y="487"/>
                  </a:lnTo>
                  <a:cubicBezTo>
                    <a:pt x="84" y="522"/>
                    <a:pt x="85" y="557"/>
                    <a:pt x="84" y="592"/>
                  </a:cubicBezTo>
                  <a:cubicBezTo>
                    <a:pt x="84" y="610"/>
                    <a:pt x="77" y="625"/>
                    <a:pt x="60" y="632"/>
                  </a:cubicBezTo>
                  <a:cubicBezTo>
                    <a:pt x="33" y="642"/>
                    <a:pt x="4" y="627"/>
                    <a:pt x="4" y="595"/>
                  </a:cubicBezTo>
                  <a:cubicBezTo>
                    <a:pt x="3" y="515"/>
                    <a:pt x="4" y="436"/>
                    <a:pt x="4" y="356"/>
                  </a:cubicBezTo>
                  <a:cubicBezTo>
                    <a:pt x="4" y="328"/>
                    <a:pt x="13" y="303"/>
                    <a:pt x="31" y="282"/>
                  </a:cubicBezTo>
                  <a:cubicBezTo>
                    <a:pt x="59" y="247"/>
                    <a:pt x="97" y="235"/>
                    <a:pt x="139" y="240"/>
                  </a:cubicBezTo>
                  <a:cubicBezTo>
                    <a:pt x="191" y="247"/>
                    <a:pt x="228" y="284"/>
                    <a:pt x="239" y="334"/>
                  </a:cubicBezTo>
                  <a:cubicBezTo>
                    <a:pt x="241" y="341"/>
                    <a:pt x="241" y="349"/>
                    <a:pt x="241" y="357"/>
                  </a:cubicBezTo>
                  <a:cubicBezTo>
                    <a:pt x="241" y="437"/>
                    <a:pt x="241" y="516"/>
                    <a:pt x="241" y="595"/>
                  </a:cubicBezTo>
                  <a:cubicBezTo>
                    <a:pt x="241" y="619"/>
                    <a:pt x="226" y="632"/>
                    <a:pt x="209" y="635"/>
                  </a:cubicBezTo>
                  <a:cubicBezTo>
                    <a:pt x="183" y="639"/>
                    <a:pt x="166" y="623"/>
                    <a:pt x="162" y="604"/>
                  </a:cubicBezTo>
                  <a:cubicBezTo>
                    <a:pt x="161" y="599"/>
                    <a:pt x="160" y="594"/>
                    <a:pt x="160" y="590"/>
                  </a:cubicBezTo>
                  <a:cubicBezTo>
                    <a:pt x="160" y="556"/>
                    <a:pt x="160" y="522"/>
                    <a:pt x="160" y="488"/>
                  </a:cubicBezTo>
                  <a:moveTo>
                    <a:pt x="160" y="396"/>
                  </a:moveTo>
                  <a:lnTo>
                    <a:pt x="160" y="358"/>
                  </a:lnTo>
                  <a:cubicBezTo>
                    <a:pt x="160" y="339"/>
                    <a:pt x="147" y="324"/>
                    <a:pt x="126" y="319"/>
                  </a:cubicBezTo>
                  <a:cubicBezTo>
                    <a:pt x="114" y="317"/>
                    <a:pt x="95" y="328"/>
                    <a:pt x="88" y="341"/>
                  </a:cubicBezTo>
                  <a:cubicBezTo>
                    <a:pt x="80" y="359"/>
                    <a:pt x="86" y="378"/>
                    <a:pt x="84" y="396"/>
                  </a:cubicBezTo>
                  <a:lnTo>
                    <a:pt x="160" y="396"/>
                  </a:lnTo>
                  <a:moveTo>
                    <a:pt x="3" y="825"/>
                  </a:moveTo>
                  <a:cubicBezTo>
                    <a:pt x="6" y="767"/>
                    <a:pt x="55" y="710"/>
                    <a:pt x="127" y="712"/>
                  </a:cubicBezTo>
                  <a:cubicBezTo>
                    <a:pt x="187" y="714"/>
                    <a:pt x="244" y="764"/>
                    <a:pt x="241" y="838"/>
                  </a:cubicBezTo>
                  <a:cubicBezTo>
                    <a:pt x="239" y="896"/>
                    <a:pt x="188" y="952"/>
                    <a:pt x="122" y="950"/>
                  </a:cubicBezTo>
                  <a:cubicBezTo>
                    <a:pt x="60" y="953"/>
                    <a:pt x="0" y="897"/>
                    <a:pt x="3" y="825"/>
                  </a:cubicBezTo>
                  <a:moveTo>
                    <a:pt x="121" y="869"/>
                  </a:moveTo>
                  <a:cubicBezTo>
                    <a:pt x="142" y="871"/>
                    <a:pt x="160" y="850"/>
                    <a:pt x="161" y="831"/>
                  </a:cubicBezTo>
                  <a:cubicBezTo>
                    <a:pt x="161" y="812"/>
                    <a:pt x="141" y="792"/>
                    <a:pt x="123" y="793"/>
                  </a:cubicBezTo>
                  <a:cubicBezTo>
                    <a:pt x="101" y="794"/>
                    <a:pt x="85" y="809"/>
                    <a:pt x="84" y="831"/>
                  </a:cubicBezTo>
                  <a:cubicBezTo>
                    <a:pt x="83" y="851"/>
                    <a:pt x="104" y="872"/>
                    <a:pt x="121" y="869"/>
                  </a:cubicBezTo>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04" name="Google Shape;604;p17"/>
          <p:cNvGrpSpPr/>
          <p:nvPr/>
        </p:nvGrpSpPr>
        <p:grpSpPr>
          <a:xfrm>
            <a:off x="4297680" y="1032274"/>
            <a:ext cx="548640" cy="548640"/>
            <a:chOff x="4303930" y="2147993"/>
            <a:chExt cx="692400" cy="692400"/>
          </a:xfrm>
        </p:grpSpPr>
        <p:sp>
          <p:nvSpPr>
            <p:cNvPr id="605" name="Google Shape;605;p17"/>
            <p:cNvSpPr/>
            <p:nvPr/>
          </p:nvSpPr>
          <p:spPr>
            <a:xfrm>
              <a:off x="4303930" y="2147993"/>
              <a:ext cx="692400" cy="692400"/>
            </a:xfrm>
            <a:prstGeom prst="round2DiagRect">
              <a:avLst>
                <a:gd fmla="val 16667" name="adj1"/>
                <a:gd fmla="val 0" name="adj2"/>
              </a:avLst>
            </a:prstGeom>
            <a:solidFill>
              <a:schemeClr val="lt1"/>
            </a:solidFill>
            <a:ln>
              <a:noFill/>
            </a:ln>
            <a:effectLst>
              <a:outerShdw blurRad="100013" rotWithShape="0" algn="bl" dir="5400000" dist="19050">
                <a:schemeClr val="dk1">
                  <a:alpha val="49803"/>
                </a:scheme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hanga Light"/>
                <a:ea typeface="Changa Light"/>
                <a:cs typeface="Changa Light"/>
                <a:sym typeface="Changa Light"/>
              </a:endParaRPr>
            </a:p>
          </p:txBody>
        </p:sp>
        <p:sp>
          <p:nvSpPr>
            <p:cNvPr id="606" name="Google Shape;606;p17"/>
            <p:cNvSpPr/>
            <p:nvPr/>
          </p:nvSpPr>
          <p:spPr>
            <a:xfrm>
              <a:off x="4464209" y="2282677"/>
              <a:ext cx="371841" cy="423029"/>
            </a:xfrm>
            <a:custGeom>
              <a:rect b="b" l="l" r="r" t="t"/>
              <a:pathLst>
                <a:path extrusionOk="0" h="1347" w="1184">
                  <a:moveTo>
                    <a:pt x="19" y="1024"/>
                  </a:moveTo>
                  <a:cubicBezTo>
                    <a:pt x="75" y="1056"/>
                    <a:pt x="131" y="1089"/>
                    <a:pt x="186" y="1121"/>
                  </a:cubicBezTo>
                  <a:cubicBezTo>
                    <a:pt x="236" y="1149"/>
                    <a:pt x="285" y="1177"/>
                    <a:pt x="334" y="1205"/>
                  </a:cubicBezTo>
                  <a:cubicBezTo>
                    <a:pt x="389" y="1236"/>
                    <a:pt x="443" y="1268"/>
                    <a:pt x="496" y="1299"/>
                  </a:cubicBezTo>
                  <a:cubicBezTo>
                    <a:pt x="520" y="1313"/>
                    <a:pt x="544" y="1327"/>
                    <a:pt x="568" y="1341"/>
                  </a:cubicBezTo>
                  <a:cubicBezTo>
                    <a:pt x="571" y="1343"/>
                    <a:pt x="575" y="1345"/>
                    <a:pt x="579" y="1346"/>
                  </a:cubicBezTo>
                  <a:lnTo>
                    <a:pt x="602" y="1346"/>
                  </a:lnTo>
                  <a:lnTo>
                    <a:pt x="699" y="1291"/>
                  </a:lnTo>
                  <a:cubicBezTo>
                    <a:pt x="728" y="1274"/>
                    <a:pt x="758" y="1257"/>
                    <a:pt x="787" y="1240"/>
                  </a:cubicBezTo>
                  <a:cubicBezTo>
                    <a:pt x="816" y="1224"/>
                    <a:pt x="844" y="1207"/>
                    <a:pt x="873" y="1191"/>
                  </a:cubicBezTo>
                  <a:cubicBezTo>
                    <a:pt x="901" y="1174"/>
                    <a:pt x="930" y="1158"/>
                    <a:pt x="958" y="1142"/>
                  </a:cubicBezTo>
                  <a:cubicBezTo>
                    <a:pt x="991" y="1123"/>
                    <a:pt x="1023" y="1105"/>
                    <a:pt x="1055" y="1086"/>
                  </a:cubicBezTo>
                  <a:cubicBezTo>
                    <a:pt x="1081" y="1071"/>
                    <a:pt x="1106" y="1056"/>
                    <a:pt x="1132" y="1041"/>
                  </a:cubicBezTo>
                  <a:cubicBezTo>
                    <a:pt x="1144" y="1035"/>
                    <a:pt x="1156" y="1029"/>
                    <a:pt x="1167" y="1021"/>
                  </a:cubicBezTo>
                  <a:cubicBezTo>
                    <a:pt x="1177" y="1015"/>
                    <a:pt x="1180" y="1004"/>
                    <a:pt x="1183" y="994"/>
                  </a:cubicBezTo>
                  <a:lnTo>
                    <a:pt x="1183" y="352"/>
                  </a:lnTo>
                  <a:cubicBezTo>
                    <a:pt x="1179" y="328"/>
                    <a:pt x="1158" y="320"/>
                    <a:pt x="1140" y="310"/>
                  </a:cubicBezTo>
                  <a:cubicBezTo>
                    <a:pt x="1095" y="283"/>
                    <a:pt x="1050" y="257"/>
                    <a:pt x="1004" y="231"/>
                  </a:cubicBezTo>
                  <a:cubicBezTo>
                    <a:pt x="968" y="210"/>
                    <a:pt x="931" y="189"/>
                    <a:pt x="894" y="168"/>
                  </a:cubicBezTo>
                  <a:cubicBezTo>
                    <a:pt x="853" y="144"/>
                    <a:pt x="813" y="121"/>
                    <a:pt x="772" y="97"/>
                  </a:cubicBezTo>
                  <a:cubicBezTo>
                    <a:pt x="740" y="78"/>
                    <a:pt x="707" y="60"/>
                    <a:pt x="674" y="41"/>
                  </a:cubicBezTo>
                  <a:cubicBezTo>
                    <a:pt x="653" y="29"/>
                    <a:pt x="632" y="17"/>
                    <a:pt x="612" y="5"/>
                  </a:cubicBezTo>
                  <a:cubicBezTo>
                    <a:pt x="608" y="3"/>
                    <a:pt x="604" y="1"/>
                    <a:pt x="601" y="0"/>
                  </a:cubicBezTo>
                  <a:lnTo>
                    <a:pt x="581" y="0"/>
                  </a:lnTo>
                  <a:cubicBezTo>
                    <a:pt x="548" y="19"/>
                    <a:pt x="514" y="38"/>
                    <a:pt x="480" y="57"/>
                  </a:cubicBezTo>
                  <a:cubicBezTo>
                    <a:pt x="451" y="74"/>
                    <a:pt x="421" y="91"/>
                    <a:pt x="391" y="108"/>
                  </a:cubicBezTo>
                  <a:cubicBezTo>
                    <a:pt x="359" y="127"/>
                    <a:pt x="326" y="146"/>
                    <a:pt x="293" y="165"/>
                  </a:cubicBezTo>
                  <a:cubicBezTo>
                    <a:pt x="261" y="184"/>
                    <a:pt x="228" y="202"/>
                    <a:pt x="195" y="221"/>
                  </a:cubicBezTo>
                  <a:cubicBezTo>
                    <a:pt x="163" y="240"/>
                    <a:pt x="130" y="259"/>
                    <a:pt x="98" y="278"/>
                  </a:cubicBezTo>
                  <a:cubicBezTo>
                    <a:pt x="74" y="292"/>
                    <a:pt x="49" y="306"/>
                    <a:pt x="25" y="320"/>
                  </a:cubicBezTo>
                  <a:cubicBezTo>
                    <a:pt x="8" y="329"/>
                    <a:pt x="0" y="341"/>
                    <a:pt x="0" y="362"/>
                  </a:cubicBezTo>
                  <a:cubicBezTo>
                    <a:pt x="0" y="571"/>
                    <a:pt x="0" y="781"/>
                    <a:pt x="0" y="990"/>
                  </a:cubicBezTo>
                  <a:cubicBezTo>
                    <a:pt x="0" y="1006"/>
                    <a:pt x="6" y="1017"/>
                    <a:pt x="19" y="1024"/>
                  </a:cubicBezTo>
                  <a:moveTo>
                    <a:pt x="551" y="1237"/>
                  </a:moveTo>
                  <a:cubicBezTo>
                    <a:pt x="408" y="1154"/>
                    <a:pt x="265" y="1072"/>
                    <a:pt x="121" y="989"/>
                  </a:cubicBezTo>
                  <a:cubicBezTo>
                    <a:pt x="264" y="907"/>
                    <a:pt x="407" y="826"/>
                    <a:pt x="551" y="743"/>
                  </a:cubicBezTo>
                  <a:lnTo>
                    <a:pt x="551" y="1237"/>
                  </a:lnTo>
                  <a:moveTo>
                    <a:pt x="633" y="1236"/>
                  </a:moveTo>
                  <a:lnTo>
                    <a:pt x="633" y="744"/>
                  </a:lnTo>
                  <a:cubicBezTo>
                    <a:pt x="775" y="826"/>
                    <a:pt x="918" y="908"/>
                    <a:pt x="1061" y="989"/>
                  </a:cubicBezTo>
                  <a:cubicBezTo>
                    <a:pt x="918" y="1072"/>
                    <a:pt x="776" y="1153"/>
                    <a:pt x="633" y="1236"/>
                  </a:cubicBezTo>
                  <a:moveTo>
                    <a:pt x="1102" y="919"/>
                  </a:moveTo>
                  <a:cubicBezTo>
                    <a:pt x="959" y="837"/>
                    <a:pt x="816" y="756"/>
                    <a:pt x="673" y="674"/>
                  </a:cubicBezTo>
                  <a:cubicBezTo>
                    <a:pt x="816" y="591"/>
                    <a:pt x="958" y="510"/>
                    <a:pt x="1102" y="428"/>
                  </a:cubicBezTo>
                  <a:lnTo>
                    <a:pt x="1102" y="919"/>
                  </a:lnTo>
                  <a:moveTo>
                    <a:pt x="166" y="332"/>
                  </a:moveTo>
                  <a:cubicBezTo>
                    <a:pt x="195" y="315"/>
                    <a:pt x="224" y="298"/>
                    <a:pt x="253" y="281"/>
                  </a:cubicBezTo>
                  <a:cubicBezTo>
                    <a:pt x="278" y="267"/>
                    <a:pt x="304" y="253"/>
                    <a:pt x="329" y="238"/>
                  </a:cubicBezTo>
                  <a:cubicBezTo>
                    <a:pt x="357" y="222"/>
                    <a:pt x="386" y="206"/>
                    <a:pt x="414" y="189"/>
                  </a:cubicBezTo>
                  <a:cubicBezTo>
                    <a:pt x="440" y="174"/>
                    <a:pt x="465" y="160"/>
                    <a:pt x="491" y="145"/>
                  </a:cubicBezTo>
                  <a:cubicBezTo>
                    <a:pt x="519" y="128"/>
                    <a:pt x="548" y="112"/>
                    <a:pt x="576" y="96"/>
                  </a:cubicBezTo>
                  <a:cubicBezTo>
                    <a:pt x="580" y="93"/>
                    <a:pt x="584" y="91"/>
                    <a:pt x="589" y="89"/>
                  </a:cubicBezTo>
                  <a:cubicBezTo>
                    <a:pt x="590" y="88"/>
                    <a:pt x="593" y="88"/>
                    <a:pt x="595" y="89"/>
                  </a:cubicBezTo>
                  <a:cubicBezTo>
                    <a:pt x="637" y="113"/>
                    <a:pt x="679" y="138"/>
                    <a:pt x="721" y="162"/>
                  </a:cubicBezTo>
                  <a:cubicBezTo>
                    <a:pt x="760" y="185"/>
                    <a:pt x="799" y="208"/>
                    <a:pt x="839" y="230"/>
                  </a:cubicBezTo>
                  <a:cubicBezTo>
                    <a:pt x="868" y="248"/>
                    <a:pt x="898" y="264"/>
                    <a:pt x="929" y="282"/>
                  </a:cubicBezTo>
                  <a:cubicBezTo>
                    <a:pt x="961" y="300"/>
                    <a:pt x="993" y="319"/>
                    <a:pt x="1025" y="338"/>
                  </a:cubicBezTo>
                  <a:cubicBezTo>
                    <a:pt x="1037" y="344"/>
                    <a:pt x="1048" y="351"/>
                    <a:pt x="1061" y="358"/>
                  </a:cubicBezTo>
                  <a:cubicBezTo>
                    <a:pt x="1024" y="379"/>
                    <a:pt x="988" y="400"/>
                    <a:pt x="952" y="420"/>
                  </a:cubicBezTo>
                  <a:cubicBezTo>
                    <a:pt x="926" y="436"/>
                    <a:pt x="899" y="450"/>
                    <a:pt x="873" y="465"/>
                  </a:cubicBezTo>
                  <a:cubicBezTo>
                    <a:pt x="842" y="483"/>
                    <a:pt x="811" y="501"/>
                    <a:pt x="780" y="519"/>
                  </a:cubicBezTo>
                  <a:cubicBezTo>
                    <a:pt x="754" y="534"/>
                    <a:pt x="728" y="549"/>
                    <a:pt x="701" y="564"/>
                  </a:cubicBezTo>
                  <a:cubicBezTo>
                    <a:pt x="670" y="582"/>
                    <a:pt x="639" y="600"/>
                    <a:pt x="608" y="618"/>
                  </a:cubicBezTo>
                  <a:cubicBezTo>
                    <a:pt x="603" y="620"/>
                    <a:pt x="599" y="623"/>
                    <a:pt x="594" y="625"/>
                  </a:cubicBezTo>
                  <a:cubicBezTo>
                    <a:pt x="593" y="626"/>
                    <a:pt x="590" y="626"/>
                    <a:pt x="589" y="625"/>
                  </a:cubicBezTo>
                  <a:cubicBezTo>
                    <a:pt x="560" y="609"/>
                    <a:pt x="531" y="592"/>
                    <a:pt x="502" y="576"/>
                  </a:cubicBezTo>
                  <a:lnTo>
                    <a:pt x="436" y="537"/>
                  </a:lnTo>
                  <a:cubicBezTo>
                    <a:pt x="404" y="520"/>
                    <a:pt x="373" y="501"/>
                    <a:pt x="341" y="484"/>
                  </a:cubicBezTo>
                  <a:cubicBezTo>
                    <a:pt x="311" y="466"/>
                    <a:pt x="280" y="449"/>
                    <a:pt x="249" y="431"/>
                  </a:cubicBezTo>
                  <a:cubicBezTo>
                    <a:pt x="218" y="414"/>
                    <a:pt x="188" y="396"/>
                    <a:pt x="157" y="378"/>
                  </a:cubicBezTo>
                  <a:cubicBezTo>
                    <a:pt x="145" y="371"/>
                    <a:pt x="134" y="365"/>
                    <a:pt x="121" y="358"/>
                  </a:cubicBezTo>
                  <a:cubicBezTo>
                    <a:pt x="136" y="349"/>
                    <a:pt x="151" y="341"/>
                    <a:pt x="166" y="332"/>
                  </a:cubicBezTo>
                  <a:moveTo>
                    <a:pt x="80" y="428"/>
                  </a:moveTo>
                  <a:cubicBezTo>
                    <a:pt x="223" y="510"/>
                    <a:pt x="366" y="592"/>
                    <a:pt x="509" y="674"/>
                  </a:cubicBezTo>
                  <a:cubicBezTo>
                    <a:pt x="366" y="756"/>
                    <a:pt x="223" y="837"/>
                    <a:pt x="80" y="919"/>
                  </a:cubicBezTo>
                  <a:lnTo>
                    <a:pt x="80" y="428"/>
                  </a:lnTo>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07" name="Google Shape;607;p17"/>
          <p:cNvGrpSpPr/>
          <p:nvPr/>
        </p:nvGrpSpPr>
        <p:grpSpPr>
          <a:xfrm>
            <a:off x="6641991" y="1007647"/>
            <a:ext cx="548640" cy="548640"/>
            <a:chOff x="5596577" y="2147993"/>
            <a:chExt cx="692400" cy="692400"/>
          </a:xfrm>
        </p:grpSpPr>
        <p:sp>
          <p:nvSpPr>
            <p:cNvPr id="608" name="Google Shape;608;p17"/>
            <p:cNvSpPr/>
            <p:nvPr/>
          </p:nvSpPr>
          <p:spPr>
            <a:xfrm>
              <a:off x="5596577" y="2147993"/>
              <a:ext cx="692400" cy="692400"/>
            </a:xfrm>
            <a:prstGeom prst="round2DiagRect">
              <a:avLst>
                <a:gd fmla="val 16667" name="adj1"/>
                <a:gd fmla="val 0" name="adj2"/>
              </a:avLst>
            </a:prstGeom>
            <a:solidFill>
              <a:schemeClr val="lt1"/>
            </a:solidFill>
            <a:ln>
              <a:noFill/>
            </a:ln>
            <a:effectLst>
              <a:outerShdw blurRad="100013" rotWithShape="0" algn="bl" dir="5400000" dist="19050">
                <a:schemeClr val="dk1">
                  <a:alpha val="49803"/>
                </a:scheme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hanga Light"/>
                <a:ea typeface="Changa Light"/>
                <a:cs typeface="Changa Light"/>
                <a:sym typeface="Changa Light"/>
              </a:endParaRPr>
            </a:p>
          </p:txBody>
        </p:sp>
        <p:pic>
          <p:nvPicPr>
            <p:cNvPr id="609" name="Google Shape;609;p17"/>
            <p:cNvPicPr preferRelativeResize="0"/>
            <p:nvPr/>
          </p:nvPicPr>
          <p:blipFill rotWithShape="1">
            <a:blip r:embed="rId10">
              <a:alphaModFix/>
            </a:blip>
            <a:srcRect b="0" l="0" r="0" t="0"/>
            <a:stretch/>
          </p:blipFill>
          <p:spPr>
            <a:xfrm rot="534439">
              <a:off x="5711903" y="2273333"/>
              <a:ext cx="457568" cy="441401"/>
            </a:xfrm>
            <a:prstGeom prst="rect">
              <a:avLst/>
            </a:prstGeom>
            <a:noFill/>
            <a:ln>
              <a:noFill/>
            </a:ln>
          </p:spPr>
        </p:pic>
      </p:gr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3" name="Shape 613"/>
        <p:cNvGrpSpPr/>
        <p:nvPr/>
      </p:nvGrpSpPr>
      <p:grpSpPr>
        <a:xfrm>
          <a:off x="0" y="0"/>
          <a:ext cx="0" cy="0"/>
          <a:chOff x="0" y="0"/>
          <a:chExt cx="0" cy="0"/>
        </a:xfrm>
      </p:grpSpPr>
      <p:sp>
        <p:nvSpPr>
          <p:cNvPr id="614" name="Google Shape;614;p18"/>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300"/>
              <a:buNone/>
            </a:pPr>
            <a:r>
              <a:rPr b="1" lang="en-US">
                <a:latin typeface="Saira"/>
                <a:ea typeface="Saira"/>
                <a:cs typeface="Saira"/>
                <a:sym typeface="Saira"/>
              </a:rPr>
              <a:t>3.3 Phép chiếu phối cảnh</a:t>
            </a:r>
            <a:endParaRPr b="1">
              <a:latin typeface="Saira"/>
              <a:ea typeface="Saira"/>
              <a:cs typeface="Saira"/>
              <a:sym typeface="Saira"/>
            </a:endParaRPr>
          </a:p>
        </p:txBody>
      </p:sp>
      <p:sp>
        <p:nvSpPr>
          <p:cNvPr id="615" name="Google Shape;615;p18"/>
          <p:cNvSpPr txBox="1"/>
          <p:nvPr/>
        </p:nvSpPr>
        <p:spPr>
          <a:xfrm>
            <a:off x="720000" y="1017725"/>
            <a:ext cx="3483290" cy="3811661"/>
          </a:xfrm>
          <a:prstGeom prst="rect">
            <a:avLst/>
          </a:prstGeom>
          <a:noFill/>
          <a:ln>
            <a:noFill/>
          </a:ln>
        </p:spPr>
        <p:txBody>
          <a:bodyPr anchorCtr="0" anchor="t" bIns="91425" lIns="91425" spcFirstLastPara="1" rIns="91425" wrap="square" tIns="91425">
            <a:noAutofit/>
          </a:bodyPr>
          <a:lstStyle/>
          <a:p>
            <a:pPr indent="0" lvl="0" marL="0" marR="0" rtl="0" algn="just">
              <a:lnSpc>
                <a:spcPct val="115000"/>
              </a:lnSpc>
              <a:spcBef>
                <a:spcPts val="0"/>
              </a:spcBef>
              <a:spcAft>
                <a:spcPts val="0"/>
              </a:spcAft>
              <a:buClr>
                <a:schemeClr val="dk1"/>
              </a:buClr>
              <a:buSzPts val="1400"/>
              <a:buFont typeface="Changa Light"/>
              <a:buNone/>
            </a:pPr>
            <a:r>
              <a:rPr b="0" i="0" lang="en-US" sz="1400" u="none" cap="none" strike="noStrike">
                <a:solidFill>
                  <a:schemeClr val="dk1"/>
                </a:solidFill>
                <a:latin typeface="Baloo 2"/>
                <a:ea typeface="Baloo 2"/>
                <a:cs typeface="Baloo 2"/>
                <a:sym typeface="Baloo 2"/>
              </a:rPr>
              <a:t>Sử dụng </a:t>
            </a:r>
            <a:r>
              <a:rPr b="0" i="1" lang="en-US" sz="1400" u="none" cap="none" strike="noStrike">
                <a:solidFill>
                  <a:schemeClr val="dk1"/>
                </a:solidFill>
                <a:latin typeface="Baloo 2"/>
                <a:ea typeface="Baloo 2"/>
                <a:cs typeface="Baloo 2"/>
                <a:sym typeface="Baloo 2"/>
              </a:rPr>
              <a:t>THREE.PerspectiveCamera </a:t>
            </a:r>
            <a:r>
              <a:rPr b="0" i="0" lang="en-US" sz="1400" u="none" cap="none" strike="noStrike">
                <a:solidFill>
                  <a:schemeClr val="dk1"/>
                </a:solidFill>
                <a:latin typeface="Baloo 2"/>
                <a:ea typeface="Baloo 2"/>
                <a:cs typeface="Baloo 2"/>
                <a:sym typeface="Baloo 2"/>
              </a:rPr>
              <a:t>để tạo ra một camera phối cảnh với khả năng điều chỉnh các tham số quan trọng như FOV (Field Of View), Near (Near Clipping Plane), và Far (Far Clipping Plane).</a:t>
            </a:r>
            <a:endParaRPr/>
          </a:p>
          <a:p>
            <a:pPr indent="-285750" lvl="0" marL="285750" marR="0" rtl="0" algn="just">
              <a:lnSpc>
                <a:spcPct val="115000"/>
              </a:lnSpc>
              <a:spcBef>
                <a:spcPts val="0"/>
              </a:spcBef>
              <a:spcAft>
                <a:spcPts val="0"/>
              </a:spcAft>
              <a:buClr>
                <a:schemeClr val="dk1"/>
              </a:buClr>
              <a:buSzPts val="1400"/>
              <a:buFont typeface="Arial"/>
              <a:buChar char="•"/>
            </a:pPr>
            <a:r>
              <a:rPr b="1" i="0" lang="en-US" sz="1400" u="none" cap="none" strike="noStrike">
                <a:solidFill>
                  <a:schemeClr val="dk1"/>
                </a:solidFill>
                <a:latin typeface="Baloo 2"/>
                <a:ea typeface="Baloo 2"/>
                <a:cs typeface="Baloo 2"/>
                <a:sym typeface="Baloo 2"/>
              </a:rPr>
              <a:t>FOV</a:t>
            </a:r>
            <a:r>
              <a:rPr b="0" i="0" lang="en-US" sz="1400" u="none" cap="none" strike="noStrike">
                <a:solidFill>
                  <a:schemeClr val="dk1"/>
                </a:solidFill>
                <a:latin typeface="Baloo 2"/>
                <a:ea typeface="Baloo 2"/>
                <a:cs typeface="Baloo 2"/>
                <a:sym typeface="Baloo 2"/>
              </a:rPr>
              <a:t>: Góc nhìn theo chiều dọc của camera, được tính bằng độ, với giá trị khởi tạo mặc định là 45 độ.</a:t>
            </a:r>
            <a:endParaRPr/>
          </a:p>
          <a:p>
            <a:pPr indent="-285750" lvl="0" marL="285750" marR="0" rtl="0" algn="just">
              <a:lnSpc>
                <a:spcPct val="115000"/>
              </a:lnSpc>
              <a:spcBef>
                <a:spcPts val="0"/>
              </a:spcBef>
              <a:spcAft>
                <a:spcPts val="0"/>
              </a:spcAft>
              <a:buClr>
                <a:schemeClr val="dk1"/>
              </a:buClr>
              <a:buSzPts val="1400"/>
              <a:buFont typeface="Arial"/>
              <a:buChar char="•"/>
            </a:pPr>
            <a:r>
              <a:rPr b="1" i="0" lang="en-US" sz="1400" u="none" cap="none" strike="noStrike">
                <a:solidFill>
                  <a:schemeClr val="dk1"/>
                </a:solidFill>
                <a:latin typeface="Baloo 2"/>
                <a:ea typeface="Baloo 2"/>
                <a:cs typeface="Baloo 2"/>
                <a:sym typeface="Baloo 2"/>
              </a:rPr>
              <a:t>Near</a:t>
            </a:r>
            <a:r>
              <a:rPr b="0" i="0" lang="en-US" sz="1400" u="none" cap="none" strike="noStrike">
                <a:solidFill>
                  <a:schemeClr val="dk1"/>
                </a:solidFill>
                <a:latin typeface="Baloo 2"/>
                <a:ea typeface="Baloo 2"/>
                <a:cs typeface="Baloo 2"/>
                <a:sym typeface="Baloo 2"/>
              </a:rPr>
              <a:t>: Khoảng cách từ camera đến mặt phẳng gần nhất mà camera có thể nhìn thấy, với giá trị khởi tạo mặc định là 1.</a:t>
            </a:r>
            <a:endParaRPr/>
          </a:p>
          <a:p>
            <a:pPr indent="-285750" lvl="0" marL="285750" marR="0" rtl="0" algn="just">
              <a:lnSpc>
                <a:spcPct val="115000"/>
              </a:lnSpc>
              <a:spcBef>
                <a:spcPts val="0"/>
              </a:spcBef>
              <a:spcAft>
                <a:spcPts val="0"/>
              </a:spcAft>
              <a:buClr>
                <a:schemeClr val="dk1"/>
              </a:buClr>
              <a:buSzPts val="1400"/>
              <a:buFont typeface="Arial"/>
              <a:buChar char="•"/>
            </a:pPr>
            <a:r>
              <a:rPr b="1" i="0" lang="en-US" sz="1400" u="none" cap="none" strike="noStrike">
                <a:solidFill>
                  <a:schemeClr val="dk1"/>
                </a:solidFill>
                <a:latin typeface="Baloo 2"/>
                <a:ea typeface="Baloo 2"/>
                <a:cs typeface="Baloo 2"/>
                <a:sym typeface="Baloo 2"/>
              </a:rPr>
              <a:t>Far</a:t>
            </a:r>
            <a:r>
              <a:rPr b="0" i="0" lang="en-US" sz="1400" u="none" cap="none" strike="noStrike">
                <a:solidFill>
                  <a:schemeClr val="dk1"/>
                </a:solidFill>
                <a:latin typeface="Baloo 2"/>
                <a:ea typeface="Baloo 2"/>
                <a:cs typeface="Baloo 2"/>
                <a:sym typeface="Baloo 2"/>
              </a:rPr>
              <a:t>: Khoảng cách từ camera đến mặt phẳng xa nhất mà camera có thể nhìn thấy, với giá trị khởi tạo mặc định là 1000. </a:t>
            </a:r>
            <a:endParaRPr b="0" i="0" sz="1400" u="none" cap="none" strike="noStrike">
              <a:solidFill>
                <a:schemeClr val="dk1"/>
              </a:solidFill>
              <a:latin typeface="Baloo 2"/>
              <a:ea typeface="Baloo 2"/>
              <a:cs typeface="Baloo 2"/>
              <a:sym typeface="Baloo 2"/>
            </a:endParaRPr>
          </a:p>
        </p:txBody>
      </p:sp>
      <p:sp>
        <p:nvSpPr>
          <p:cNvPr id="616" name="Google Shape;616;p18"/>
          <p:cNvSpPr txBox="1"/>
          <p:nvPr>
            <p:ph idx="12" type="sldNum"/>
          </p:nvPr>
        </p:nvSpPr>
        <p:spPr>
          <a:xfrm>
            <a:off x="6457950" y="4767263"/>
            <a:ext cx="2057400" cy="274637"/>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None/>
            </a:pPr>
            <a:fld id="{00000000-1234-1234-1234-123412341234}" type="slidenum">
              <a:rPr lang="en-US"/>
              <a:t>‹#›</a:t>
            </a:fld>
            <a:endParaRPr/>
          </a:p>
        </p:txBody>
      </p:sp>
      <p:grpSp>
        <p:nvGrpSpPr>
          <p:cNvPr id="617" name="Google Shape;617;p18"/>
          <p:cNvGrpSpPr/>
          <p:nvPr/>
        </p:nvGrpSpPr>
        <p:grpSpPr>
          <a:xfrm>
            <a:off x="4513235" y="1119623"/>
            <a:ext cx="3889427" cy="2199493"/>
            <a:chOff x="4203290" y="1430594"/>
            <a:chExt cx="4446639" cy="2514600"/>
          </a:xfrm>
        </p:grpSpPr>
        <p:sp>
          <p:nvSpPr>
            <p:cNvPr id="618" name="Google Shape;618;p18"/>
            <p:cNvSpPr txBox="1"/>
            <p:nvPr/>
          </p:nvSpPr>
          <p:spPr>
            <a:xfrm>
              <a:off x="4203290" y="1430594"/>
              <a:ext cx="4446639" cy="2514600"/>
            </a:xfrm>
            <a:prstGeom prst="rect">
              <a:avLst/>
            </a:prstGeom>
            <a:solidFill>
              <a:schemeClr val="lt1"/>
            </a:solidFill>
            <a:ln>
              <a:noFill/>
            </a:ln>
            <a:effectLst>
              <a:outerShdw blurRad="85725" rotWithShape="0" algn="bl" dir="5400000" dist="19050">
                <a:schemeClr val="dk1">
                  <a:alpha val="49803"/>
                </a:schemeClr>
              </a:outerShdw>
            </a:effectLst>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1400"/>
                <a:buFont typeface="Changa Light"/>
                <a:buNone/>
              </a:pPr>
              <a:r>
                <a:rPr b="0" i="0" lang="en-US" sz="1200" u="none" cap="none" strike="noStrike">
                  <a:solidFill>
                    <a:schemeClr val="dk1"/>
                  </a:solidFill>
                  <a:latin typeface="Baloo 2"/>
                  <a:ea typeface="Baloo 2"/>
                  <a:cs typeface="Baloo 2"/>
                  <a:sym typeface="Baloo 2"/>
                </a:rPr>
                <a:t> </a:t>
              </a:r>
              <a:endParaRPr/>
            </a:p>
          </p:txBody>
        </p:sp>
        <p:pic>
          <p:nvPicPr>
            <p:cNvPr id="619" name="Google Shape;619;p18"/>
            <p:cNvPicPr preferRelativeResize="0"/>
            <p:nvPr/>
          </p:nvPicPr>
          <p:blipFill rotWithShape="1">
            <a:blip r:embed="rId3">
              <a:alphaModFix/>
            </a:blip>
            <a:srcRect b="0" l="0" r="0" t="0"/>
            <a:stretch/>
          </p:blipFill>
          <p:spPr>
            <a:xfrm>
              <a:off x="4318632" y="1552754"/>
              <a:ext cx="4215955" cy="2270279"/>
            </a:xfrm>
            <a:prstGeom prst="rect">
              <a:avLst/>
            </a:prstGeom>
            <a:noFill/>
            <a:ln>
              <a:noFill/>
            </a:ln>
          </p:spPr>
        </p:pic>
      </p:grpSp>
      <p:grpSp>
        <p:nvGrpSpPr>
          <p:cNvPr id="620" name="Google Shape;620;p18"/>
          <p:cNvGrpSpPr/>
          <p:nvPr/>
        </p:nvGrpSpPr>
        <p:grpSpPr>
          <a:xfrm>
            <a:off x="5090323" y="3494108"/>
            <a:ext cx="2735249" cy="1475458"/>
            <a:chOff x="5104737" y="3462303"/>
            <a:chExt cx="2735249" cy="1475458"/>
          </a:xfrm>
        </p:grpSpPr>
        <p:sp>
          <p:nvSpPr>
            <p:cNvPr id="621" name="Google Shape;621;p18"/>
            <p:cNvSpPr txBox="1"/>
            <p:nvPr/>
          </p:nvSpPr>
          <p:spPr>
            <a:xfrm>
              <a:off x="5104737" y="3462303"/>
              <a:ext cx="2735249" cy="1475458"/>
            </a:xfrm>
            <a:prstGeom prst="rect">
              <a:avLst/>
            </a:prstGeom>
            <a:solidFill>
              <a:schemeClr val="lt1"/>
            </a:solidFill>
            <a:ln>
              <a:noFill/>
            </a:ln>
            <a:effectLst>
              <a:outerShdw blurRad="85725" rotWithShape="0" algn="bl" dir="5400000" dist="19050">
                <a:schemeClr val="dk1">
                  <a:alpha val="49803"/>
                </a:schemeClr>
              </a:outerShdw>
            </a:effectLst>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1400"/>
                <a:buFont typeface="Changa Light"/>
                <a:buNone/>
              </a:pPr>
              <a:r>
                <a:rPr b="0" i="0" lang="en-US" sz="1200" u="none" cap="none" strike="noStrike">
                  <a:solidFill>
                    <a:schemeClr val="dk1"/>
                  </a:solidFill>
                  <a:latin typeface="Baloo 2"/>
                  <a:ea typeface="Baloo 2"/>
                  <a:cs typeface="Baloo 2"/>
                  <a:sym typeface="Baloo 2"/>
                </a:rPr>
                <a:t> </a:t>
              </a:r>
              <a:endParaRPr/>
            </a:p>
          </p:txBody>
        </p:sp>
        <p:pic>
          <p:nvPicPr>
            <p:cNvPr id="622" name="Google Shape;622;p18"/>
            <p:cNvPicPr preferRelativeResize="0"/>
            <p:nvPr/>
          </p:nvPicPr>
          <p:blipFill rotWithShape="1">
            <a:blip r:embed="rId4">
              <a:alphaModFix/>
            </a:blip>
            <a:srcRect b="0" l="3580" r="1392" t="7654"/>
            <a:stretch/>
          </p:blipFill>
          <p:spPr>
            <a:xfrm>
              <a:off x="5211210" y="3587504"/>
              <a:ext cx="2493479" cy="1211543"/>
            </a:xfrm>
            <a:prstGeom prst="rect">
              <a:avLst/>
            </a:prstGeom>
            <a:noFill/>
            <a:ln>
              <a:noFill/>
            </a:ln>
          </p:spPr>
        </p:pic>
      </p:gr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6" name="Shape 626"/>
        <p:cNvGrpSpPr/>
        <p:nvPr/>
      </p:nvGrpSpPr>
      <p:grpSpPr>
        <a:xfrm>
          <a:off x="0" y="0"/>
          <a:ext cx="0" cy="0"/>
          <a:chOff x="0" y="0"/>
          <a:chExt cx="0" cy="0"/>
        </a:xfrm>
      </p:grpSpPr>
      <p:sp>
        <p:nvSpPr>
          <p:cNvPr id="627" name="Google Shape;627;p19"/>
          <p:cNvSpPr txBox="1"/>
          <p:nvPr>
            <p:ph idx="12" type="sldNum"/>
          </p:nvPr>
        </p:nvSpPr>
        <p:spPr>
          <a:xfrm>
            <a:off x="6457950" y="4767263"/>
            <a:ext cx="2057400" cy="274637"/>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None/>
            </a:pPr>
            <a:fld id="{00000000-1234-1234-1234-123412341234}" type="slidenum">
              <a:rPr lang="en-US"/>
              <a:t>‹#›</a:t>
            </a:fld>
            <a:endParaRPr/>
          </a:p>
        </p:txBody>
      </p:sp>
      <p:sp>
        <p:nvSpPr>
          <p:cNvPr id="628" name="Google Shape;628;p19"/>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300"/>
              <a:buNone/>
            </a:pPr>
            <a:r>
              <a:rPr b="1" lang="en-US">
                <a:latin typeface="Saira"/>
                <a:ea typeface="Saira"/>
                <a:cs typeface="Saira"/>
                <a:sym typeface="Saira"/>
              </a:rPr>
              <a:t>3.4 Phép biến đổi Affine</a:t>
            </a:r>
            <a:endParaRPr b="1">
              <a:latin typeface="Saira"/>
              <a:ea typeface="Saira"/>
              <a:cs typeface="Saira"/>
              <a:sym typeface="Saira"/>
            </a:endParaRPr>
          </a:p>
        </p:txBody>
      </p:sp>
      <p:sp>
        <p:nvSpPr>
          <p:cNvPr id="629" name="Google Shape;629;p19"/>
          <p:cNvSpPr/>
          <p:nvPr/>
        </p:nvSpPr>
        <p:spPr>
          <a:xfrm>
            <a:off x="5596577" y="2147993"/>
            <a:ext cx="692400" cy="692400"/>
          </a:xfrm>
          <a:prstGeom prst="round2DiagRect">
            <a:avLst>
              <a:gd fmla="val 16667" name="adj1"/>
              <a:gd fmla="val 0" name="adj2"/>
            </a:avLst>
          </a:prstGeom>
          <a:solidFill>
            <a:schemeClr val="lt1"/>
          </a:solidFill>
          <a:ln>
            <a:noFill/>
          </a:ln>
          <a:effectLst>
            <a:outerShdw blurRad="100013" rotWithShape="0" algn="bl" dir="5400000" dist="19050">
              <a:schemeClr val="dk1">
                <a:alpha val="49803"/>
              </a:scheme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hanga Light"/>
              <a:ea typeface="Changa Light"/>
              <a:cs typeface="Changa Light"/>
              <a:sym typeface="Changa Light"/>
            </a:endParaRPr>
          </a:p>
        </p:txBody>
      </p:sp>
      <p:sp>
        <p:nvSpPr>
          <p:cNvPr id="630" name="Google Shape;630;p19"/>
          <p:cNvSpPr/>
          <p:nvPr/>
        </p:nvSpPr>
        <p:spPr>
          <a:xfrm>
            <a:off x="3011283" y="2148743"/>
            <a:ext cx="692400" cy="692400"/>
          </a:xfrm>
          <a:prstGeom prst="round2DiagRect">
            <a:avLst>
              <a:gd fmla="val 16667" name="adj1"/>
              <a:gd fmla="val 0" name="adj2"/>
            </a:avLst>
          </a:prstGeom>
          <a:solidFill>
            <a:schemeClr val="lt1"/>
          </a:solidFill>
          <a:ln>
            <a:noFill/>
          </a:ln>
          <a:effectLst>
            <a:outerShdw blurRad="100013" rotWithShape="0" algn="bl" dir="5400000" dist="19050">
              <a:schemeClr val="dk1">
                <a:alpha val="49803"/>
              </a:scheme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hanga Light"/>
              <a:ea typeface="Changa Light"/>
              <a:cs typeface="Changa Light"/>
              <a:sym typeface="Changa Light"/>
            </a:endParaRPr>
          </a:p>
        </p:txBody>
      </p:sp>
      <p:sp>
        <p:nvSpPr>
          <p:cNvPr id="631" name="Google Shape;631;p19"/>
          <p:cNvSpPr txBox="1"/>
          <p:nvPr/>
        </p:nvSpPr>
        <p:spPr>
          <a:xfrm>
            <a:off x="2871071" y="2935727"/>
            <a:ext cx="943339" cy="467246"/>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400"/>
              <a:buFont typeface="Changa Light"/>
              <a:buNone/>
            </a:pPr>
            <a:r>
              <a:rPr b="0" i="0" lang="en-US" sz="1400" u="none" cap="none" strike="noStrike">
                <a:solidFill>
                  <a:schemeClr val="dk1"/>
                </a:solidFill>
                <a:latin typeface="Baloo 2"/>
                <a:ea typeface="Baloo 2"/>
                <a:cs typeface="Baloo 2"/>
                <a:sym typeface="Baloo 2"/>
              </a:rPr>
              <a:t>Translate</a:t>
            </a:r>
            <a:endParaRPr/>
          </a:p>
        </p:txBody>
      </p:sp>
      <p:sp>
        <p:nvSpPr>
          <p:cNvPr id="632" name="Google Shape;632;p19"/>
          <p:cNvSpPr/>
          <p:nvPr/>
        </p:nvSpPr>
        <p:spPr>
          <a:xfrm>
            <a:off x="4303930" y="2147993"/>
            <a:ext cx="692400" cy="692400"/>
          </a:xfrm>
          <a:prstGeom prst="round2DiagRect">
            <a:avLst>
              <a:gd fmla="val 16667" name="adj1"/>
              <a:gd fmla="val 0" name="adj2"/>
            </a:avLst>
          </a:prstGeom>
          <a:solidFill>
            <a:schemeClr val="lt1"/>
          </a:solidFill>
          <a:ln>
            <a:noFill/>
          </a:ln>
          <a:effectLst>
            <a:outerShdw blurRad="100013" rotWithShape="0" algn="bl" dir="5400000" dist="19050">
              <a:schemeClr val="dk1">
                <a:alpha val="49803"/>
              </a:scheme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hanga Light"/>
              <a:ea typeface="Changa Light"/>
              <a:cs typeface="Changa Light"/>
              <a:sym typeface="Changa Light"/>
            </a:endParaRPr>
          </a:p>
        </p:txBody>
      </p:sp>
      <p:sp>
        <p:nvSpPr>
          <p:cNvPr id="633" name="Google Shape;633;p19"/>
          <p:cNvSpPr txBox="1"/>
          <p:nvPr/>
        </p:nvSpPr>
        <p:spPr>
          <a:xfrm>
            <a:off x="4276577" y="2942173"/>
            <a:ext cx="813823" cy="467246"/>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400"/>
              <a:buFont typeface="Changa Light"/>
              <a:buNone/>
            </a:pPr>
            <a:r>
              <a:rPr b="0" i="0" lang="en-US" sz="1400" u="none" cap="none" strike="noStrike">
                <a:solidFill>
                  <a:schemeClr val="dk1"/>
                </a:solidFill>
                <a:latin typeface="Baloo 2"/>
                <a:ea typeface="Baloo 2"/>
                <a:cs typeface="Baloo 2"/>
                <a:sym typeface="Baloo 2"/>
              </a:rPr>
              <a:t>Rotate</a:t>
            </a:r>
            <a:endParaRPr/>
          </a:p>
        </p:txBody>
      </p:sp>
      <p:sp>
        <p:nvSpPr>
          <p:cNvPr id="634" name="Google Shape;634;p19"/>
          <p:cNvSpPr txBox="1"/>
          <p:nvPr/>
        </p:nvSpPr>
        <p:spPr>
          <a:xfrm>
            <a:off x="5533776" y="2935727"/>
            <a:ext cx="881424" cy="5727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400"/>
              <a:buFont typeface="Changa Light"/>
              <a:buNone/>
            </a:pPr>
            <a:r>
              <a:rPr b="0" i="0" lang="en-US" sz="1400" u="none" cap="none" strike="noStrike">
                <a:solidFill>
                  <a:schemeClr val="dk1"/>
                </a:solidFill>
                <a:latin typeface="Baloo 2"/>
                <a:ea typeface="Baloo 2"/>
                <a:cs typeface="Baloo 2"/>
                <a:sym typeface="Baloo 2"/>
              </a:rPr>
              <a:t>Scale</a:t>
            </a:r>
            <a:endParaRPr/>
          </a:p>
        </p:txBody>
      </p:sp>
      <p:pic>
        <p:nvPicPr>
          <p:cNvPr id="635" name="Google Shape;635;p19"/>
          <p:cNvPicPr preferRelativeResize="0"/>
          <p:nvPr/>
        </p:nvPicPr>
        <p:blipFill rotWithShape="1">
          <a:blip r:embed="rId3">
            <a:alphaModFix/>
          </a:blip>
          <a:srcRect b="0" l="0" r="0" t="0"/>
          <a:stretch/>
        </p:blipFill>
        <p:spPr>
          <a:xfrm>
            <a:off x="3174603" y="2311153"/>
            <a:ext cx="365760" cy="365760"/>
          </a:xfrm>
          <a:prstGeom prst="rect">
            <a:avLst/>
          </a:prstGeom>
          <a:noFill/>
          <a:ln>
            <a:noFill/>
          </a:ln>
        </p:spPr>
      </p:pic>
      <p:pic>
        <p:nvPicPr>
          <p:cNvPr id="636" name="Google Shape;636;p19"/>
          <p:cNvPicPr preferRelativeResize="0"/>
          <p:nvPr/>
        </p:nvPicPr>
        <p:blipFill rotWithShape="1">
          <a:blip r:embed="rId4">
            <a:alphaModFix/>
          </a:blip>
          <a:srcRect b="0" l="0" r="0" t="0"/>
          <a:stretch/>
        </p:blipFill>
        <p:spPr>
          <a:xfrm>
            <a:off x="4467250" y="2311153"/>
            <a:ext cx="365760" cy="365760"/>
          </a:xfrm>
          <a:prstGeom prst="rect">
            <a:avLst/>
          </a:prstGeom>
          <a:noFill/>
          <a:ln>
            <a:noFill/>
          </a:ln>
        </p:spPr>
      </p:pic>
      <p:pic>
        <p:nvPicPr>
          <p:cNvPr id="637" name="Google Shape;637;p19"/>
          <p:cNvPicPr preferRelativeResize="0"/>
          <p:nvPr/>
        </p:nvPicPr>
        <p:blipFill rotWithShape="1">
          <a:blip r:embed="rId5">
            <a:alphaModFix/>
          </a:blip>
          <a:srcRect b="0" l="0" r="0" t="0"/>
          <a:stretch/>
        </p:blipFill>
        <p:spPr>
          <a:xfrm>
            <a:off x="5759897" y="2311153"/>
            <a:ext cx="365760" cy="36576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2"/>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300"/>
              <a:buNone/>
            </a:pPr>
            <a:r>
              <a:rPr b="1" lang="en-US">
                <a:latin typeface="Saira"/>
                <a:ea typeface="Saira"/>
                <a:cs typeface="Saira"/>
                <a:sym typeface="Saira"/>
              </a:rPr>
              <a:t>Nội dung</a:t>
            </a:r>
            <a:endParaRPr b="1">
              <a:latin typeface="Saira"/>
              <a:ea typeface="Saira"/>
              <a:cs typeface="Saira"/>
              <a:sym typeface="Saira"/>
            </a:endParaRPr>
          </a:p>
        </p:txBody>
      </p:sp>
      <p:sp>
        <p:nvSpPr>
          <p:cNvPr id="261" name="Google Shape;261;p2"/>
          <p:cNvSpPr txBox="1"/>
          <p:nvPr>
            <p:ph idx="3" type="subTitle"/>
          </p:nvPr>
        </p:nvSpPr>
        <p:spPr>
          <a:xfrm>
            <a:off x="2283329" y="3986650"/>
            <a:ext cx="2487300" cy="572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400"/>
              <a:buNone/>
            </a:pPr>
            <a:r>
              <a:rPr lang="en-US">
                <a:latin typeface="Baloo 2"/>
                <a:ea typeface="Baloo 2"/>
                <a:cs typeface="Baloo 2"/>
                <a:sym typeface="Baloo 2"/>
              </a:rPr>
              <a:t>Kết luận và hướng phát triển của đồ án.</a:t>
            </a:r>
            <a:endParaRPr sz="1600">
              <a:solidFill>
                <a:srgbClr val="666666"/>
              </a:solidFill>
              <a:latin typeface="Baloo 2"/>
              <a:ea typeface="Baloo 2"/>
              <a:cs typeface="Baloo 2"/>
              <a:sym typeface="Baloo 2"/>
            </a:endParaRPr>
          </a:p>
        </p:txBody>
      </p:sp>
      <p:sp>
        <p:nvSpPr>
          <p:cNvPr id="262" name="Google Shape;262;p2"/>
          <p:cNvSpPr txBox="1"/>
          <p:nvPr>
            <p:ph idx="1" type="subTitle"/>
          </p:nvPr>
        </p:nvSpPr>
        <p:spPr>
          <a:xfrm>
            <a:off x="720000" y="2204768"/>
            <a:ext cx="2487300" cy="572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400"/>
              <a:buNone/>
            </a:pPr>
            <a:r>
              <a:rPr lang="en-US">
                <a:latin typeface="Baloo 2"/>
                <a:ea typeface="Baloo 2"/>
                <a:cs typeface="Baloo 2"/>
                <a:sym typeface="Baloo 2"/>
              </a:rPr>
              <a:t>Tóm tắt bối cảnh và đề tài thực hiện.</a:t>
            </a:r>
            <a:endParaRPr>
              <a:latin typeface="Baloo 2"/>
              <a:ea typeface="Baloo 2"/>
              <a:cs typeface="Baloo 2"/>
              <a:sym typeface="Baloo 2"/>
            </a:endParaRPr>
          </a:p>
        </p:txBody>
      </p:sp>
      <p:sp>
        <p:nvSpPr>
          <p:cNvPr id="263" name="Google Shape;263;p2"/>
          <p:cNvSpPr txBox="1"/>
          <p:nvPr>
            <p:ph idx="2" type="subTitle"/>
          </p:nvPr>
        </p:nvSpPr>
        <p:spPr>
          <a:xfrm>
            <a:off x="3343071" y="2204768"/>
            <a:ext cx="2487300" cy="572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400"/>
              <a:buNone/>
            </a:pPr>
            <a:r>
              <a:rPr lang="en-US">
                <a:latin typeface="Baloo 2"/>
                <a:ea typeface="Baloo 2"/>
                <a:cs typeface="Baloo 2"/>
                <a:sym typeface="Baloo 2"/>
              </a:rPr>
              <a:t>Mục tiêu thực hiện đồ án môn học.</a:t>
            </a:r>
            <a:endParaRPr>
              <a:latin typeface="Baloo 2"/>
              <a:ea typeface="Baloo 2"/>
              <a:cs typeface="Baloo 2"/>
              <a:sym typeface="Baloo 2"/>
            </a:endParaRPr>
          </a:p>
        </p:txBody>
      </p:sp>
      <p:sp>
        <p:nvSpPr>
          <p:cNvPr id="264" name="Google Shape;264;p2"/>
          <p:cNvSpPr txBox="1"/>
          <p:nvPr>
            <p:ph idx="4" type="subTitle"/>
          </p:nvPr>
        </p:nvSpPr>
        <p:spPr>
          <a:xfrm>
            <a:off x="5017013" y="3986650"/>
            <a:ext cx="3020858" cy="572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400"/>
              <a:buNone/>
            </a:pPr>
            <a:r>
              <a:rPr lang="en-US">
                <a:latin typeface="Baloo 2"/>
                <a:ea typeface="Baloo 2"/>
                <a:cs typeface="Baloo 2"/>
                <a:sym typeface="Baloo 2"/>
              </a:rPr>
              <a:t>Bảng phân công công việc cho các thành viên trong nhóm.</a:t>
            </a:r>
            <a:endParaRPr>
              <a:latin typeface="Baloo 2"/>
              <a:ea typeface="Baloo 2"/>
              <a:cs typeface="Baloo 2"/>
              <a:sym typeface="Baloo 2"/>
            </a:endParaRPr>
          </a:p>
        </p:txBody>
      </p:sp>
      <p:sp>
        <p:nvSpPr>
          <p:cNvPr id="265" name="Google Shape;265;p2"/>
          <p:cNvSpPr txBox="1"/>
          <p:nvPr>
            <p:ph idx="5" type="subTitle"/>
          </p:nvPr>
        </p:nvSpPr>
        <p:spPr>
          <a:xfrm>
            <a:off x="5966149" y="2204768"/>
            <a:ext cx="2487300" cy="572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400"/>
              <a:buNone/>
            </a:pPr>
            <a:r>
              <a:rPr lang="en-US">
                <a:latin typeface="Baloo 2"/>
                <a:ea typeface="Baloo 2"/>
                <a:cs typeface="Baloo 2"/>
                <a:sym typeface="Baloo 2"/>
              </a:rPr>
              <a:t>Mô tả chi tiết các chức năng trong sản phẩm đồ án.</a:t>
            </a:r>
            <a:endParaRPr>
              <a:latin typeface="Baloo 2"/>
              <a:ea typeface="Baloo 2"/>
              <a:cs typeface="Baloo 2"/>
              <a:sym typeface="Baloo 2"/>
            </a:endParaRPr>
          </a:p>
        </p:txBody>
      </p:sp>
      <p:sp>
        <p:nvSpPr>
          <p:cNvPr id="266" name="Google Shape;266;p2"/>
          <p:cNvSpPr txBox="1"/>
          <p:nvPr>
            <p:ph idx="7" type="title"/>
          </p:nvPr>
        </p:nvSpPr>
        <p:spPr>
          <a:xfrm>
            <a:off x="720000" y="1251395"/>
            <a:ext cx="734700" cy="447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000"/>
              <a:buNone/>
            </a:pPr>
            <a:r>
              <a:rPr lang="en-US">
                <a:latin typeface="Saira"/>
                <a:ea typeface="Saira"/>
                <a:cs typeface="Saira"/>
                <a:sym typeface="Saira"/>
              </a:rPr>
              <a:t>01</a:t>
            </a:r>
            <a:endParaRPr>
              <a:latin typeface="Saira"/>
              <a:ea typeface="Saira"/>
              <a:cs typeface="Saira"/>
              <a:sym typeface="Saira"/>
            </a:endParaRPr>
          </a:p>
        </p:txBody>
      </p:sp>
      <p:sp>
        <p:nvSpPr>
          <p:cNvPr id="267" name="Google Shape;267;p2"/>
          <p:cNvSpPr txBox="1"/>
          <p:nvPr>
            <p:ph idx="8" type="title"/>
          </p:nvPr>
        </p:nvSpPr>
        <p:spPr>
          <a:xfrm>
            <a:off x="2283329" y="3032691"/>
            <a:ext cx="734700" cy="447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000"/>
              <a:buNone/>
            </a:pPr>
            <a:r>
              <a:rPr lang="en-US">
                <a:latin typeface="Saira"/>
                <a:ea typeface="Saira"/>
                <a:cs typeface="Saira"/>
                <a:sym typeface="Saira"/>
              </a:rPr>
              <a:t>04</a:t>
            </a:r>
            <a:endParaRPr>
              <a:latin typeface="Saira"/>
              <a:ea typeface="Saira"/>
              <a:cs typeface="Saira"/>
              <a:sym typeface="Saira"/>
            </a:endParaRPr>
          </a:p>
        </p:txBody>
      </p:sp>
      <p:sp>
        <p:nvSpPr>
          <p:cNvPr id="268" name="Google Shape;268;p2"/>
          <p:cNvSpPr txBox="1"/>
          <p:nvPr>
            <p:ph idx="9" type="title"/>
          </p:nvPr>
        </p:nvSpPr>
        <p:spPr>
          <a:xfrm>
            <a:off x="3343071" y="1251395"/>
            <a:ext cx="734700" cy="447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000"/>
              <a:buNone/>
            </a:pPr>
            <a:r>
              <a:rPr lang="en-US">
                <a:latin typeface="Saira"/>
                <a:ea typeface="Saira"/>
                <a:cs typeface="Saira"/>
                <a:sym typeface="Saira"/>
              </a:rPr>
              <a:t>02</a:t>
            </a:r>
            <a:endParaRPr>
              <a:latin typeface="Saira"/>
              <a:ea typeface="Saira"/>
              <a:cs typeface="Saira"/>
              <a:sym typeface="Saira"/>
            </a:endParaRPr>
          </a:p>
        </p:txBody>
      </p:sp>
      <p:sp>
        <p:nvSpPr>
          <p:cNvPr id="269" name="Google Shape;269;p2"/>
          <p:cNvSpPr txBox="1"/>
          <p:nvPr>
            <p:ph idx="13" type="title"/>
          </p:nvPr>
        </p:nvSpPr>
        <p:spPr>
          <a:xfrm>
            <a:off x="5017013" y="3032691"/>
            <a:ext cx="734700" cy="447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000"/>
              <a:buNone/>
            </a:pPr>
            <a:r>
              <a:rPr lang="en-US">
                <a:latin typeface="Saira"/>
                <a:ea typeface="Saira"/>
                <a:cs typeface="Saira"/>
                <a:sym typeface="Saira"/>
              </a:rPr>
              <a:t>05</a:t>
            </a:r>
            <a:endParaRPr>
              <a:latin typeface="Saira"/>
              <a:ea typeface="Saira"/>
              <a:cs typeface="Saira"/>
              <a:sym typeface="Saira"/>
            </a:endParaRPr>
          </a:p>
        </p:txBody>
      </p:sp>
      <p:sp>
        <p:nvSpPr>
          <p:cNvPr id="270" name="Google Shape;270;p2"/>
          <p:cNvSpPr txBox="1"/>
          <p:nvPr>
            <p:ph idx="14" type="title"/>
          </p:nvPr>
        </p:nvSpPr>
        <p:spPr>
          <a:xfrm>
            <a:off x="5966149" y="1251395"/>
            <a:ext cx="734700" cy="447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000"/>
              <a:buNone/>
            </a:pPr>
            <a:r>
              <a:rPr lang="en-US">
                <a:latin typeface="Saira"/>
                <a:ea typeface="Saira"/>
                <a:cs typeface="Saira"/>
                <a:sym typeface="Saira"/>
              </a:rPr>
              <a:t>03</a:t>
            </a:r>
            <a:endParaRPr>
              <a:latin typeface="Saira"/>
              <a:ea typeface="Saira"/>
              <a:cs typeface="Saira"/>
              <a:sym typeface="Saira"/>
            </a:endParaRPr>
          </a:p>
        </p:txBody>
      </p:sp>
      <p:sp>
        <p:nvSpPr>
          <p:cNvPr id="271" name="Google Shape;271;p2"/>
          <p:cNvSpPr txBox="1"/>
          <p:nvPr>
            <p:ph idx="16" type="subTitle"/>
          </p:nvPr>
        </p:nvSpPr>
        <p:spPr>
          <a:xfrm>
            <a:off x="720000" y="1868342"/>
            <a:ext cx="2487300" cy="4848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SzPts val="2400"/>
              <a:buNone/>
            </a:pPr>
            <a:r>
              <a:rPr b="1" lang="en-US">
                <a:latin typeface="Saira"/>
                <a:ea typeface="Saira"/>
                <a:cs typeface="Saira"/>
                <a:sym typeface="Saira"/>
              </a:rPr>
              <a:t>Giới thiệu đề tài</a:t>
            </a:r>
            <a:endParaRPr b="1">
              <a:latin typeface="Saira"/>
              <a:ea typeface="Saira"/>
              <a:cs typeface="Saira"/>
              <a:sym typeface="Saira"/>
            </a:endParaRPr>
          </a:p>
        </p:txBody>
      </p:sp>
      <p:sp>
        <p:nvSpPr>
          <p:cNvPr id="272" name="Google Shape;272;p2"/>
          <p:cNvSpPr txBox="1"/>
          <p:nvPr>
            <p:ph idx="17" type="subTitle"/>
          </p:nvPr>
        </p:nvSpPr>
        <p:spPr>
          <a:xfrm>
            <a:off x="3343071" y="1868342"/>
            <a:ext cx="2487300" cy="4848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SzPts val="2400"/>
              <a:buNone/>
            </a:pPr>
            <a:r>
              <a:rPr b="1" lang="en-US">
                <a:latin typeface="Saira"/>
                <a:ea typeface="Saira"/>
                <a:cs typeface="Saira"/>
                <a:sym typeface="Saira"/>
              </a:rPr>
              <a:t>Mục tiêu đề tài</a:t>
            </a:r>
            <a:endParaRPr b="1">
              <a:latin typeface="Saira"/>
              <a:ea typeface="Saira"/>
              <a:cs typeface="Saira"/>
              <a:sym typeface="Saira"/>
            </a:endParaRPr>
          </a:p>
        </p:txBody>
      </p:sp>
      <p:sp>
        <p:nvSpPr>
          <p:cNvPr id="273" name="Google Shape;273;p2"/>
          <p:cNvSpPr txBox="1"/>
          <p:nvPr>
            <p:ph idx="18" type="subTitle"/>
          </p:nvPr>
        </p:nvSpPr>
        <p:spPr>
          <a:xfrm>
            <a:off x="5966149" y="1868342"/>
            <a:ext cx="2487300" cy="4848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SzPts val="2400"/>
              <a:buNone/>
            </a:pPr>
            <a:r>
              <a:rPr b="1" lang="en-US">
                <a:latin typeface="Saira"/>
                <a:ea typeface="Saira"/>
                <a:cs typeface="Saira"/>
                <a:sym typeface="Saira"/>
              </a:rPr>
              <a:t>Chức năng</a:t>
            </a:r>
            <a:endParaRPr b="1">
              <a:latin typeface="Saira"/>
              <a:ea typeface="Saira"/>
              <a:cs typeface="Saira"/>
              <a:sym typeface="Saira"/>
            </a:endParaRPr>
          </a:p>
        </p:txBody>
      </p:sp>
      <p:sp>
        <p:nvSpPr>
          <p:cNvPr id="274" name="Google Shape;274;p2"/>
          <p:cNvSpPr txBox="1"/>
          <p:nvPr>
            <p:ph idx="19" type="subTitle"/>
          </p:nvPr>
        </p:nvSpPr>
        <p:spPr>
          <a:xfrm>
            <a:off x="2283329" y="3649705"/>
            <a:ext cx="2487300" cy="4848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SzPts val="2400"/>
              <a:buNone/>
            </a:pPr>
            <a:r>
              <a:rPr b="1" lang="en-US">
                <a:latin typeface="Saira"/>
                <a:ea typeface="Saira"/>
                <a:cs typeface="Saira"/>
                <a:sym typeface="Saira"/>
              </a:rPr>
              <a:t>Tổng kết</a:t>
            </a:r>
            <a:endParaRPr b="1">
              <a:latin typeface="Saira"/>
              <a:ea typeface="Saira"/>
              <a:cs typeface="Saira"/>
              <a:sym typeface="Saira"/>
            </a:endParaRPr>
          </a:p>
        </p:txBody>
      </p:sp>
      <p:sp>
        <p:nvSpPr>
          <p:cNvPr id="275" name="Google Shape;275;p2"/>
          <p:cNvSpPr txBox="1"/>
          <p:nvPr>
            <p:ph idx="20" type="subTitle"/>
          </p:nvPr>
        </p:nvSpPr>
        <p:spPr>
          <a:xfrm>
            <a:off x="5017013" y="3649705"/>
            <a:ext cx="3094600" cy="4476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SzPts val="2400"/>
              <a:buNone/>
            </a:pPr>
            <a:r>
              <a:rPr b="1" lang="en-US">
                <a:latin typeface="Saira"/>
                <a:ea typeface="Saira"/>
                <a:cs typeface="Saira"/>
                <a:sym typeface="Saira"/>
              </a:rPr>
              <a:t>Phân công công việc</a:t>
            </a:r>
            <a:endParaRPr b="1">
              <a:latin typeface="Saira"/>
              <a:ea typeface="Saira"/>
              <a:cs typeface="Saira"/>
              <a:sym typeface="Saira"/>
            </a:endParaRPr>
          </a:p>
        </p:txBody>
      </p:sp>
      <p:sp>
        <p:nvSpPr>
          <p:cNvPr id="276" name="Google Shape;276;p2"/>
          <p:cNvSpPr txBox="1"/>
          <p:nvPr>
            <p:ph idx="12" type="sldNum"/>
          </p:nvPr>
        </p:nvSpPr>
        <p:spPr>
          <a:xfrm>
            <a:off x="6457950" y="4767263"/>
            <a:ext cx="2057400" cy="274637"/>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None/>
            </a:pPr>
            <a:fld id="{00000000-1234-1234-1234-123412341234}" type="slidenum">
              <a:rPr lang="en-US"/>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1" name="Shape 641"/>
        <p:cNvGrpSpPr/>
        <p:nvPr/>
      </p:nvGrpSpPr>
      <p:grpSpPr>
        <a:xfrm>
          <a:off x="0" y="0"/>
          <a:ext cx="0" cy="0"/>
          <a:chOff x="0" y="0"/>
          <a:chExt cx="0" cy="0"/>
        </a:xfrm>
      </p:grpSpPr>
      <p:sp>
        <p:nvSpPr>
          <p:cNvPr id="642" name="Google Shape;642;p20"/>
          <p:cNvSpPr txBox="1"/>
          <p:nvPr>
            <p:ph idx="12" type="sldNum"/>
          </p:nvPr>
        </p:nvSpPr>
        <p:spPr>
          <a:xfrm>
            <a:off x="6457950" y="4767263"/>
            <a:ext cx="2057400" cy="274637"/>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None/>
            </a:pPr>
            <a:fld id="{00000000-1234-1234-1234-123412341234}" type="slidenum">
              <a:rPr lang="en-US"/>
              <a:t>‹#›</a:t>
            </a:fld>
            <a:endParaRPr/>
          </a:p>
        </p:txBody>
      </p:sp>
      <p:sp>
        <p:nvSpPr>
          <p:cNvPr id="643" name="Google Shape;643;p20"/>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300"/>
              <a:buNone/>
            </a:pPr>
            <a:r>
              <a:rPr b="1" lang="en-US">
                <a:latin typeface="Saira"/>
                <a:ea typeface="Saira"/>
                <a:cs typeface="Saira"/>
                <a:sym typeface="Saira"/>
              </a:rPr>
              <a:t>3.4 Phép biến đổi Affine</a:t>
            </a:r>
            <a:endParaRPr b="1">
              <a:latin typeface="Saira"/>
              <a:ea typeface="Saira"/>
              <a:cs typeface="Saira"/>
              <a:sym typeface="Saira"/>
            </a:endParaRPr>
          </a:p>
        </p:txBody>
      </p:sp>
      <p:sp>
        <p:nvSpPr>
          <p:cNvPr id="644" name="Google Shape;644;p20"/>
          <p:cNvSpPr/>
          <p:nvPr/>
        </p:nvSpPr>
        <p:spPr>
          <a:xfrm>
            <a:off x="860212" y="1180202"/>
            <a:ext cx="692400" cy="692400"/>
          </a:xfrm>
          <a:prstGeom prst="round2DiagRect">
            <a:avLst>
              <a:gd fmla="val 16667" name="adj1"/>
              <a:gd fmla="val 0" name="adj2"/>
            </a:avLst>
          </a:prstGeom>
          <a:solidFill>
            <a:schemeClr val="lt1"/>
          </a:solidFill>
          <a:ln>
            <a:noFill/>
          </a:ln>
          <a:effectLst>
            <a:outerShdw blurRad="100013" rotWithShape="0" algn="bl" dir="5400000" dist="19050">
              <a:schemeClr val="dk1">
                <a:alpha val="49803"/>
              </a:scheme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hanga Light"/>
              <a:ea typeface="Changa Light"/>
              <a:cs typeface="Changa Light"/>
              <a:sym typeface="Changa Light"/>
            </a:endParaRPr>
          </a:p>
        </p:txBody>
      </p:sp>
      <p:sp>
        <p:nvSpPr>
          <p:cNvPr id="645" name="Google Shape;645;p20"/>
          <p:cNvSpPr txBox="1"/>
          <p:nvPr/>
        </p:nvSpPr>
        <p:spPr>
          <a:xfrm>
            <a:off x="720000" y="1967186"/>
            <a:ext cx="977283" cy="467246"/>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400"/>
              <a:buFont typeface="Changa Light"/>
              <a:buNone/>
            </a:pPr>
            <a:r>
              <a:rPr b="0" i="0" lang="en-US" sz="1400" u="none" cap="none" strike="noStrike">
                <a:solidFill>
                  <a:schemeClr val="dk1"/>
                </a:solidFill>
                <a:latin typeface="Baloo 2"/>
                <a:ea typeface="Baloo 2"/>
                <a:cs typeface="Baloo 2"/>
                <a:sym typeface="Baloo 2"/>
              </a:rPr>
              <a:t>Translate</a:t>
            </a:r>
            <a:endParaRPr/>
          </a:p>
        </p:txBody>
      </p:sp>
      <p:pic>
        <p:nvPicPr>
          <p:cNvPr id="646" name="Google Shape;646;p20"/>
          <p:cNvPicPr preferRelativeResize="0"/>
          <p:nvPr/>
        </p:nvPicPr>
        <p:blipFill rotWithShape="1">
          <a:blip r:embed="rId3">
            <a:alphaModFix/>
          </a:blip>
          <a:srcRect b="0" l="0" r="0" t="0"/>
          <a:stretch/>
        </p:blipFill>
        <p:spPr>
          <a:xfrm>
            <a:off x="1023532" y="1342612"/>
            <a:ext cx="365760" cy="365760"/>
          </a:xfrm>
          <a:prstGeom prst="rect">
            <a:avLst/>
          </a:prstGeom>
          <a:noFill/>
          <a:ln>
            <a:noFill/>
          </a:ln>
        </p:spPr>
      </p:pic>
      <p:sp>
        <p:nvSpPr>
          <p:cNvPr id="647" name="Google Shape;647;p20"/>
          <p:cNvSpPr txBox="1"/>
          <p:nvPr/>
        </p:nvSpPr>
        <p:spPr>
          <a:xfrm>
            <a:off x="1697283" y="1056262"/>
            <a:ext cx="6204926" cy="572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3300"/>
              <a:buFont typeface="Orbitron Medium"/>
              <a:buNone/>
            </a:pPr>
            <a:r>
              <a:rPr b="1" i="0" lang="en-US" sz="2000" u="none" cap="none" strike="noStrike">
                <a:solidFill>
                  <a:schemeClr val="dk1"/>
                </a:solidFill>
                <a:latin typeface="Saira"/>
                <a:ea typeface="Saira"/>
                <a:cs typeface="Saira"/>
                <a:sym typeface="Saira"/>
              </a:rPr>
              <a:t>Phép tịnh tiến</a:t>
            </a:r>
            <a:endParaRPr b="1" i="0" sz="2000" u="none" cap="none" strike="noStrike">
              <a:solidFill>
                <a:schemeClr val="dk1"/>
              </a:solidFill>
              <a:latin typeface="Saira"/>
              <a:ea typeface="Saira"/>
              <a:cs typeface="Saira"/>
              <a:sym typeface="Saira"/>
            </a:endParaRPr>
          </a:p>
        </p:txBody>
      </p:sp>
      <p:sp>
        <p:nvSpPr>
          <p:cNvPr id="648" name="Google Shape;648;p20"/>
          <p:cNvSpPr txBox="1"/>
          <p:nvPr/>
        </p:nvSpPr>
        <p:spPr>
          <a:xfrm>
            <a:off x="1697283" y="1525492"/>
            <a:ext cx="6625255" cy="1170485"/>
          </a:xfrm>
          <a:prstGeom prst="rect">
            <a:avLst/>
          </a:prstGeom>
          <a:noFill/>
          <a:ln>
            <a:noFill/>
          </a:ln>
        </p:spPr>
        <p:txBody>
          <a:bodyPr anchorCtr="0" anchor="t" bIns="91425" lIns="91425" spcFirstLastPara="1" rIns="91425" wrap="square" tIns="91425">
            <a:noAutofit/>
          </a:bodyPr>
          <a:lstStyle/>
          <a:p>
            <a:pPr indent="0" lvl="0" marL="0" marR="0" rtl="0" algn="just">
              <a:lnSpc>
                <a:spcPct val="115000"/>
              </a:lnSpc>
              <a:spcBef>
                <a:spcPts val="0"/>
              </a:spcBef>
              <a:spcAft>
                <a:spcPts val="0"/>
              </a:spcAft>
              <a:buClr>
                <a:schemeClr val="dk1"/>
              </a:buClr>
              <a:buSzPts val="1400"/>
              <a:buFont typeface="Changa Light"/>
              <a:buNone/>
            </a:pPr>
            <a:r>
              <a:rPr b="0" i="0" lang="en-US" sz="1400" u="none" cap="none" strike="noStrike">
                <a:solidFill>
                  <a:schemeClr val="dk1"/>
                </a:solidFill>
                <a:latin typeface="Baloo 2"/>
                <a:ea typeface="Baloo 2"/>
                <a:cs typeface="Baloo 2"/>
                <a:sym typeface="Baloo 2"/>
              </a:rPr>
              <a:t>Người dùng chọn nút tịnh tiến. </a:t>
            </a:r>
            <a:endParaRPr b="0" i="0" sz="1400" u="none" cap="none" strike="noStrike">
              <a:solidFill>
                <a:schemeClr val="dk1"/>
              </a:solidFill>
              <a:latin typeface="Baloo 2"/>
              <a:ea typeface="Baloo 2"/>
              <a:cs typeface="Baloo 2"/>
              <a:sym typeface="Baloo 2"/>
            </a:endParaRPr>
          </a:p>
          <a:p>
            <a:pPr indent="0" lvl="0" marL="0" marR="0" rtl="0" algn="just">
              <a:lnSpc>
                <a:spcPct val="115000"/>
              </a:lnSpc>
              <a:spcBef>
                <a:spcPts val="0"/>
              </a:spcBef>
              <a:spcAft>
                <a:spcPts val="0"/>
              </a:spcAft>
              <a:buClr>
                <a:schemeClr val="dk1"/>
              </a:buClr>
              <a:buSzPts val="1400"/>
              <a:buFont typeface="Changa Light"/>
              <a:buNone/>
            </a:pPr>
            <a:r>
              <a:rPr b="0" i="0" lang="en-US" sz="1400" u="none" cap="none" strike="noStrike">
                <a:solidFill>
                  <a:schemeClr val="dk1"/>
                </a:solidFill>
                <a:latin typeface="Baloo 2"/>
                <a:ea typeface="Baloo 2"/>
                <a:cs typeface="Baloo 2"/>
                <a:sym typeface="Baloo 2"/>
              </a:rPr>
              <a:t>Khi nhấn vào nút, các trục tọa độ sẽ xuất hiện trên vật thể. </a:t>
            </a:r>
            <a:endParaRPr b="0" i="0" sz="1400" u="none" cap="none" strike="noStrike">
              <a:solidFill>
                <a:schemeClr val="dk1"/>
              </a:solidFill>
              <a:latin typeface="Baloo 2"/>
              <a:ea typeface="Baloo 2"/>
              <a:cs typeface="Baloo 2"/>
              <a:sym typeface="Baloo 2"/>
            </a:endParaRPr>
          </a:p>
          <a:p>
            <a:pPr indent="0" lvl="0" marL="0" marR="0" rtl="0" algn="just">
              <a:lnSpc>
                <a:spcPct val="115000"/>
              </a:lnSpc>
              <a:spcBef>
                <a:spcPts val="0"/>
              </a:spcBef>
              <a:spcAft>
                <a:spcPts val="0"/>
              </a:spcAft>
              <a:buClr>
                <a:schemeClr val="dk1"/>
              </a:buClr>
              <a:buSzPts val="1400"/>
              <a:buFont typeface="Changa Light"/>
              <a:buNone/>
            </a:pPr>
            <a:r>
              <a:rPr b="0" i="0" lang="en-US" sz="1400" u="none" cap="none" strike="noStrike">
                <a:solidFill>
                  <a:schemeClr val="dk1"/>
                </a:solidFill>
                <a:latin typeface="Baloo 2"/>
                <a:ea typeface="Baloo 2"/>
                <a:cs typeface="Baloo 2"/>
                <a:sym typeface="Baloo 2"/>
              </a:rPr>
              <a:t>Người dùng nhấn và giữ chuột vào trục điều khiển, sau đó di chuyển theo các hướng x, y, z hoặc các hướng kết hợp (xy, xz, yz, xyz).</a:t>
            </a:r>
            <a:endParaRPr b="0" i="0" sz="1400" u="none" cap="none" strike="noStrike">
              <a:solidFill>
                <a:schemeClr val="dk1"/>
              </a:solidFill>
              <a:latin typeface="Baloo 2"/>
              <a:ea typeface="Baloo 2"/>
              <a:cs typeface="Baloo 2"/>
              <a:sym typeface="Baloo 2"/>
            </a:endParaRPr>
          </a:p>
        </p:txBody>
      </p:sp>
      <p:grpSp>
        <p:nvGrpSpPr>
          <p:cNvPr id="649" name="Google Shape;649;p20"/>
          <p:cNvGrpSpPr/>
          <p:nvPr/>
        </p:nvGrpSpPr>
        <p:grpSpPr>
          <a:xfrm>
            <a:off x="4223569" y="2688806"/>
            <a:ext cx="3698919" cy="2078457"/>
            <a:chOff x="4203290" y="1430594"/>
            <a:chExt cx="4483510" cy="2519326"/>
          </a:xfrm>
        </p:grpSpPr>
        <p:sp>
          <p:nvSpPr>
            <p:cNvPr id="650" name="Google Shape;650;p20"/>
            <p:cNvSpPr txBox="1"/>
            <p:nvPr/>
          </p:nvSpPr>
          <p:spPr>
            <a:xfrm>
              <a:off x="4203290" y="1430594"/>
              <a:ext cx="4483510" cy="2519326"/>
            </a:xfrm>
            <a:prstGeom prst="rect">
              <a:avLst/>
            </a:prstGeom>
            <a:solidFill>
              <a:schemeClr val="lt1"/>
            </a:solidFill>
            <a:ln>
              <a:noFill/>
            </a:ln>
            <a:effectLst>
              <a:outerShdw blurRad="85725" rotWithShape="0" algn="bl" dir="5400000" dist="19050">
                <a:schemeClr val="dk1">
                  <a:alpha val="49803"/>
                </a:schemeClr>
              </a:outerShdw>
            </a:effectLst>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1400"/>
                <a:buFont typeface="Changa Light"/>
                <a:buNone/>
              </a:pPr>
              <a:r>
                <a:rPr b="0" i="0" lang="en-US" sz="1200" u="none" cap="none" strike="noStrike">
                  <a:solidFill>
                    <a:schemeClr val="dk1"/>
                  </a:solidFill>
                  <a:latin typeface="Baloo 2"/>
                  <a:ea typeface="Baloo 2"/>
                  <a:cs typeface="Baloo 2"/>
                  <a:sym typeface="Baloo 2"/>
                </a:rPr>
                <a:t> </a:t>
              </a:r>
              <a:endParaRPr/>
            </a:p>
          </p:txBody>
        </p:sp>
        <p:pic>
          <p:nvPicPr>
            <p:cNvPr id="651" name="Google Shape;651;p20"/>
            <p:cNvPicPr preferRelativeResize="0"/>
            <p:nvPr/>
          </p:nvPicPr>
          <p:blipFill rotWithShape="1">
            <a:blip r:embed="rId4">
              <a:alphaModFix/>
            </a:blip>
            <a:srcRect b="0" l="0" r="0" t="0"/>
            <a:stretch/>
          </p:blipFill>
          <p:spPr>
            <a:xfrm>
              <a:off x="4354822" y="1560186"/>
              <a:ext cx="4220164" cy="2237524"/>
            </a:xfrm>
            <a:prstGeom prst="rect">
              <a:avLst/>
            </a:prstGeom>
            <a:noFill/>
            <a:ln>
              <a:noFill/>
            </a:ln>
          </p:spPr>
        </p:pic>
      </p:grpSp>
      <p:grpSp>
        <p:nvGrpSpPr>
          <p:cNvPr id="652" name="Google Shape;652;p20"/>
          <p:cNvGrpSpPr/>
          <p:nvPr/>
        </p:nvGrpSpPr>
        <p:grpSpPr>
          <a:xfrm>
            <a:off x="3588105" y="3457157"/>
            <a:ext cx="457200" cy="457200"/>
            <a:chOff x="3429000" y="3548191"/>
            <a:chExt cx="594360" cy="594360"/>
          </a:xfrm>
        </p:grpSpPr>
        <p:sp>
          <p:nvSpPr>
            <p:cNvPr id="653" name="Google Shape;653;p20"/>
            <p:cNvSpPr txBox="1"/>
            <p:nvPr/>
          </p:nvSpPr>
          <p:spPr>
            <a:xfrm>
              <a:off x="3429000" y="3548191"/>
              <a:ext cx="594360" cy="594360"/>
            </a:xfrm>
            <a:prstGeom prst="rect">
              <a:avLst/>
            </a:prstGeom>
            <a:solidFill>
              <a:schemeClr val="lt1"/>
            </a:solidFill>
            <a:ln>
              <a:noFill/>
            </a:ln>
            <a:effectLst>
              <a:outerShdw blurRad="85725" rotWithShape="0" algn="bl" dir="5400000" dist="19050">
                <a:schemeClr val="dk1">
                  <a:alpha val="49803"/>
                </a:schemeClr>
              </a:outerShdw>
            </a:effectLst>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1400"/>
                <a:buFont typeface="Changa Light"/>
                <a:buNone/>
              </a:pPr>
              <a:r>
                <a:rPr b="0" i="0" lang="en-US" sz="1200" u="none" cap="none" strike="noStrike">
                  <a:solidFill>
                    <a:schemeClr val="dk1"/>
                  </a:solidFill>
                  <a:latin typeface="Baloo 2"/>
                  <a:ea typeface="Baloo 2"/>
                  <a:cs typeface="Baloo 2"/>
                  <a:sym typeface="Baloo 2"/>
                </a:rPr>
                <a:t> </a:t>
              </a:r>
              <a:endParaRPr/>
            </a:p>
          </p:txBody>
        </p:sp>
        <p:pic>
          <p:nvPicPr>
            <p:cNvPr id="654" name="Google Shape;654;p20"/>
            <p:cNvPicPr preferRelativeResize="0"/>
            <p:nvPr/>
          </p:nvPicPr>
          <p:blipFill rotWithShape="1">
            <a:blip r:embed="rId5">
              <a:alphaModFix/>
            </a:blip>
            <a:srcRect b="0" l="0" r="0" t="0"/>
            <a:stretch/>
          </p:blipFill>
          <p:spPr>
            <a:xfrm>
              <a:off x="3437857" y="3571758"/>
              <a:ext cx="576645" cy="547225"/>
            </a:xfrm>
            <a:prstGeom prst="rect">
              <a:avLst/>
            </a:prstGeom>
            <a:noFill/>
            <a:ln>
              <a:noFill/>
            </a:ln>
          </p:spPr>
        </p:pic>
      </p:grpSp>
      <p:grpSp>
        <p:nvGrpSpPr>
          <p:cNvPr id="655" name="Google Shape;655;p20"/>
          <p:cNvGrpSpPr/>
          <p:nvPr/>
        </p:nvGrpSpPr>
        <p:grpSpPr>
          <a:xfrm>
            <a:off x="3594919" y="4310063"/>
            <a:ext cx="457200" cy="457200"/>
            <a:chOff x="3424136" y="4310221"/>
            <a:chExt cx="594360" cy="594360"/>
          </a:xfrm>
        </p:grpSpPr>
        <p:sp>
          <p:nvSpPr>
            <p:cNvPr id="656" name="Google Shape;656;p20"/>
            <p:cNvSpPr txBox="1"/>
            <p:nvPr/>
          </p:nvSpPr>
          <p:spPr>
            <a:xfrm>
              <a:off x="3424136" y="4310221"/>
              <a:ext cx="594360" cy="594360"/>
            </a:xfrm>
            <a:prstGeom prst="rect">
              <a:avLst/>
            </a:prstGeom>
            <a:solidFill>
              <a:schemeClr val="lt1"/>
            </a:solidFill>
            <a:ln>
              <a:noFill/>
            </a:ln>
            <a:effectLst>
              <a:outerShdw blurRad="85725" rotWithShape="0" algn="bl" dir="5400000" dist="19050">
                <a:schemeClr val="dk1">
                  <a:alpha val="49803"/>
                </a:schemeClr>
              </a:outerShdw>
            </a:effectLst>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1400"/>
                <a:buFont typeface="Changa Light"/>
                <a:buNone/>
              </a:pPr>
              <a:r>
                <a:rPr b="0" i="0" lang="en-US" sz="1200" u="none" cap="none" strike="noStrike">
                  <a:solidFill>
                    <a:schemeClr val="dk1"/>
                  </a:solidFill>
                  <a:latin typeface="Baloo 2"/>
                  <a:ea typeface="Baloo 2"/>
                  <a:cs typeface="Baloo 2"/>
                  <a:sym typeface="Baloo 2"/>
                </a:rPr>
                <a:t> </a:t>
              </a:r>
              <a:endParaRPr/>
            </a:p>
          </p:txBody>
        </p:sp>
        <p:pic>
          <p:nvPicPr>
            <p:cNvPr id="657" name="Google Shape;657;p20"/>
            <p:cNvPicPr preferRelativeResize="0"/>
            <p:nvPr/>
          </p:nvPicPr>
          <p:blipFill rotWithShape="1">
            <a:blip r:embed="rId6">
              <a:alphaModFix/>
            </a:blip>
            <a:srcRect b="0" l="0" r="0" t="0"/>
            <a:stretch/>
          </p:blipFill>
          <p:spPr>
            <a:xfrm>
              <a:off x="3432993" y="4325148"/>
              <a:ext cx="576645" cy="564505"/>
            </a:xfrm>
            <a:prstGeom prst="rect">
              <a:avLst/>
            </a:prstGeom>
            <a:noFill/>
            <a:ln>
              <a:noFill/>
            </a:ln>
          </p:spPr>
        </p:pic>
      </p:grpSp>
      <p:sp>
        <p:nvSpPr>
          <p:cNvPr id="658" name="Google Shape;658;p20"/>
          <p:cNvSpPr txBox="1"/>
          <p:nvPr/>
        </p:nvSpPr>
        <p:spPr>
          <a:xfrm>
            <a:off x="3650804" y="3864345"/>
            <a:ext cx="345428" cy="457200"/>
          </a:xfrm>
          <a:prstGeom prst="rect">
            <a:avLst/>
          </a:prstGeom>
          <a:noFill/>
          <a:ln>
            <a:noFill/>
          </a:ln>
        </p:spPr>
        <p:txBody>
          <a:bodyPr anchorCtr="0" anchor="t" bIns="91425" lIns="91425" spcFirstLastPara="1" rIns="91425" wrap="square" tIns="91425">
            <a:noAutofit/>
          </a:bodyPr>
          <a:lstStyle/>
          <a:p>
            <a:pPr indent="0" lvl="0" marL="0" marR="0" rtl="0" algn="just">
              <a:lnSpc>
                <a:spcPct val="115000"/>
              </a:lnSpc>
              <a:spcBef>
                <a:spcPts val="0"/>
              </a:spcBef>
              <a:spcAft>
                <a:spcPts val="0"/>
              </a:spcAft>
              <a:buClr>
                <a:schemeClr val="dk1"/>
              </a:buClr>
              <a:buSzPts val="1400"/>
              <a:buFont typeface="Changa Light"/>
              <a:buNone/>
            </a:pPr>
            <a:r>
              <a:rPr b="0" i="0" lang="en-US" sz="2000" u="none" cap="none" strike="noStrike">
                <a:solidFill>
                  <a:schemeClr val="dk1"/>
                </a:solidFill>
                <a:latin typeface="Baloo 2"/>
                <a:ea typeface="Baloo 2"/>
                <a:cs typeface="Baloo 2"/>
                <a:sym typeface="Baloo 2"/>
              </a:rPr>
              <a:t>↓</a:t>
            </a:r>
            <a:endParaRPr b="0" i="0" sz="2000" u="none" cap="none" strike="noStrike">
              <a:solidFill>
                <a:schemeClr val="dk1"/>
              </a:solidFill>
              <a:latin typeface="Baloo 2"/>
              <a:ea typeface="Baloo 2"/>
              <a:cs typeface="Baloo 2"/>
              <a:sym typeface="Baloo 2"/>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2" name="Shape 662"/>
        <p:cNvGrpSpPr/>
        <p:nvPr/>
      </p:nvGrpSpPr>
      <p:grpSpPr>
        <a:xfrm>
          <a:off x="0" y="0"/>
          <a:ext cx="0" cy="0"/>
          <a:chOff x="0" y="0"/>
          <a:chExt cx="0" cy="0"/>
        </a:xfrm>
      </p:grpSpPr>
      <p:sp>
        <p:nvSpPr>
          <p:cNvPr id="663" name="Google Shape;663;p21"/>
          <p:cNvSpPr txBox="1"/>
          <p:nvPr>
            <p:ph idx="12" type="sldNum"/>
          </p:nvPr>
        </p:nvSpPr>
        <p:spPr>
          <a:xfrm>
            <a:off x="6457950" y="4767263"/>
            <a:ext cx="2057400" cy="274637"/>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None/>
            </a:pPr>
            <a:fld id="{00000000-1234-1234-1234-123412341234}" type="slidenum">
              <a:rPr lang="en-US"/>
              <a:t>‹#›</a:t>
            </a:fld>
            <a:endParaRPr/>
          </a:p>
        </p:txBody>
      </p:sp>
      <p:sp>
        <p:nvSpPr>
          <p:cNvPr id="664" name="Google Shape;664;p21"/>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300"/>
              <a:buNone/>
            </a:pPr>
            <a:r>
              <a:rPr b="1" lang="en-US">
                <a:latin typeface="Saira"/>
                <a:ea typeface="Saira"/>
                <a:cs typeface="Saira"/>
                <a:sym typeface="Saira"/>
              </a:rPr>
              <a:t>3.4 Phép biến đổi Affine</a:t>
            </a:r>
            <a:endParaRPr b="1">
              <a:latin typeface="Saira"/>
              <a:ea typeface="Saira"/>
              <a:cs typeface="Saira"/>
              <a:sym typeface="Saira"/>
            </a:endParaRPr>
          </a:p>
        </p:txBody>
      </p:sp>
      <p:sp>
        <p:nvSpPr>
          <p:cNvPr id="665" name="Google Shape;665;p21"/>
          <p:cNvSpPr/>
          <p:nvPr/>
        </p:nvSpPr>
        <p:spPr>
          <a:xfrm>
            <a:off x="5596577" y="2147993"/>
            <a:ext cx="692400" cy="692400"/>
          </a:xfrm>
          <a:prstGeom prst="round2DiagRect">
            <a:avLst>
              <a:gd fmla="val 16667" name="adj1"/>
              <a:gd fmla="val 0" name="adj2"/>
            </a:avLst>
          </a:prstGeom>
          <a:solidFill>
            <a:schemeClr val="lt1"/>
          </a:solidFill>
          <a:ln>
            <a:noFill/>
          </a:ln>
          <a:effectLst>
            <a:outerShdw blurRad="100013" rotWithShape="0" algn="bl" dir="5400000" dist="19050">
              <a:schemeClr val="dk1">
                <a:alpha val="49803"/>
              </a:scheme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hanga Light"/>
              <a:ea typeface="Changa Light"/>
              <a:cs typeface="Changa Light"/>
              <a:sym typeface="Changa Light"/>
            </a:endParaRPr>
          </a:p>
        </p:txBody>
      </p:sp>
      <p:sp>
        <p:nvSpPr>
          <p:cNvPr id="666" name="Google Shape;666;p21"/>
          <p:cNvSpPr/>
          <p:nvPr/>
        </p:nvSpPr>
        <p:spPr>
          <a:xfrm>
            <a:off x="3011283" y="2148743"/>
            <a:ext cx="692400" cy="692400"/>
          </a:xfrm>
          <a:prstGeom prst="round2DiagRect">
            <a:avLst>
              <a:gd fmla="val 16667" name="adj1"/>
              <a:gd fmla="val 0" name="adj2"/>
            </a:avLst>
          </a:prstGeom>
          <a:solidFill>
            <a:schemeClr val="lt1"/>
          </a:solidFill>
          <a:ln>
            <a:noFill/>
          </a:ln>
          <a:effectLst>
            <a:outerShdw blurRad="100013" rotWithShape="0" algn="bl" dir="5400000" dist="19050">
              <a:schemeClr val="dk1">
                <a:alpha val="49803"/>
              </a:scheme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hanga Light"/>
              <a:ea typeface="Changa Light"/>
              <a:cs typeface="Changa Light"/>
              <a:sym typeface="Changa Light"/>
            </a:endParaRPr>
          </a:p>
        </p:txBody>
      </p:sp>
      <p:sp>
        <p:nvSpPr>
          <p:cNvPr id="667" name="Google Shape;667;p21"/>
          <p:cNvSpPr txBox="1"/>
          <p:nvPr/>
        </p:nvSpPr>
        <p:spPr>
          <a:xfrm>
            <a:off x="2871071" y="2935727"/>
            <a:ext cx="943339" cy="467246"/>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400"/>
              <a:buFont typeface="Changa Light"/>
              <a:buNone/>
            </a:pPr>
            <a:r>
              <a:rPr b="0" i="0" lang="en-US" sz="1400" u="none" cap="none" strike="noStrike">
                <a:solidFill>
                  <a:schemeClr val="dk1"/>
                </a:solidFill>
                <a:latin typeface="Baloo 2"/>
                <a:ea typeface="Baloo 2"/>
                <a:cs typeface="Baloo 2"/>
                <a:sym typeface="Baloo 2"/>
              </a:rPr>
              <a:t>Translate</a:t>
            </a:r>
            <a:endParaRPr/>
          </a:p>
        </p:txBody>
      </p:sp>
      <p:sp>
        <p:nvSpPr>
          <p:cNvPr id="668" name="Google Shape;668;p21"/>
          <p:cNvSpPr/>
          <p:nvPr/>
        </p:nvSpPr>
        <p:spPr>
          <a:xfrm>
            <a:off x="4303930" y="2147993"/>
            <a:ext cx="692400" cy="692400"/>
          </a:xfrm>
          <a:prstGeom prst="round2DiagRect">
            <a:avLst>
              <a:gd fmla="val 16667" name="adj1"/>
              <a:gd fmla="val 0" name="adj2"/>
            </a:avLst>
          </a:prstGeom>
          <a:solidFill>
            <a:schemeClr val="lt1"/>
          </a:solidFill>
          <a:ln>
            <a:noFill/>
          </a:ln>
          <a:effectLst>
            <a:outerShdw blurRad="100013" rotWithShape="0" algn="bl" dir="5400000" dist="19050">
              <a:schemeClr val="dk1">
                <a:alpha val="49803"/>
              </a:scheme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hanga Light"/>
              <a:ea typeface="Changa Light"/>
              <a:cs typeface="Changa Light"/>
              <a:sym typeface="Changa Light"/>
            </a:endParaRPr>
          </a:p>
        </p:txBody>
      </p:sp>
      <p:sp>
        <p:nvSpPr>
          <p:cNvPr id="669" name="Google Shape;669;p21"/>
          <p:cNvSpPr txBox="1"/>
          <p:nvPr/>
        </p:nvSpPr>
        <p:spPr>
          <a:xfrm>
            <a:off x="4276577" y="2942173"/>
            <a:ext cx="813823" cy="467246"/>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400"/>
              <a:buFont typeface="Changa Light"/>
              <a:buNone/>
            </a:pPr>
            <a:r>
              <a:rPr b="0" i="0" lang="en-US" sz="1400" u="none" cap="none" strike="noStrike">
                <a:solidFill>
                  <a:schemeClr val="dk1"/>
                </a:solidFill>
                <a:latin typeface="Baloo 2"/>
                <a:ea typeface="Baloo 2"/>
                <a:cs typeface="Baloo 2"/>
                <a:sym typeface="Baloo 2"/>
              </a:rPr>
              <a:t>Rotate</a:t>
            </a:r>
            <a:endParaRPr/>
          </a:p>
        </p:txBody>
      </p:sp>
      <p:sp>
        <p:nvSpPr>
          <p:cNvPr id="670" name="Google Shape;670;p21"/>
          <p:cNvSpPr txBox="1"/>
          <p:nvPr/>
        </p:nvSpPr>
        <p:spPr>
          <a:xfrm>
            <a:off x="5533776" y="2935727"/>
            <a:ext cx="881424" cy="5727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400"/>
              <a:buFont typeface="Changa Light"/>
              <a:buNone/>
            </a:pPr>
            <a:r>
              <a:rPr b="0" i="0" lang="en-US" sz="1400" u="none" cap="none" strike="noStrike">
                <a:solidFill>
                  <a:schemeClr val="dk1"/>
                </a:solidFill>
                <a:latin typeface="Baloo 2"/>
                <a:ea typeface="Baloo 2"/>
                <a:cs typeface="Baloo 2"/>
                <a:sym typeface="Baloo 2"/>
              </a:rPr>
              <a:t>Scale</a:t>
            </a:r>
            <a:endParaRPr/>
          </a:p>
        </p:txBody>
      </p:sp>
      <p:pic>
        <p:nvPicPr>
          <p:cNvPr id="671" name="Google Shape;671;p21"/>
          <p:cNvPicPr preferRelativeResize="0"/>
          <p:nvPr/>
        </p:nvPicPr>
        <p:blipFill rotWithShape="1">
          <a:blip r:embed="rId3">
            <a:alphaModFix/>
          </a:blip>
          <a:srcRect b="0" l="0" r="0" t="0"/>
          <a:stretch/>
        </p:blipFill>
        <p:spPr>
          <a:xfrm>
            <a:off x="3174603" y="2311153"/>
            <a:ext cx="365760" cy="365760"/>
          </a:xfrm>
          <a:prstGeom prst="rect">
            <a:avLst/>
          </a:prstGeom>
          <a:noFill/>
          <a:ln>
            <a:noFill/>
          </a:ln>
        </p:spPr>
      </p:pic>
      <p:pic>
        <p:nvPicPr>
          <p:cNvPr id="672" name="Google Shape;672;p21"/>
          <p:cNvPicPr preferRelativeResize="0"/>
          <p:nvPr/>
        </p:nvPicPr>
        <p:blipFill rotWithShape="1">
          <a:blip r:embed="rId4">
            <a:alphaModFix/>
          </a:blip>
          <a:srcRect b="0" l="0" r="0" t="0"/>
          <a:stretch/>
        </p:blipFill>
        <p:spPr>
          <a:xfrm>
            <a:off x="4467250" y="2311153"/>
            <a:ext cx="365760" cy="365760"/>
          </a:xfrm>
          <a:prstGeom prst="rect">
            <a:avLst/>
          </a:prstGeom>
          <a:noFill/>
          <a:ln>
            <a:noFill/>
          </a:ln>
        </p:spPr>
      </p:pic>
      <p:pic>
        <p:nvPicPr>
          <p:cNvPr id="673" name="Google Shape;673;p21"/>
          <p:cNvPicPr preferRelativeResize="0"/>
          <p:nvPr/>
        </p:nvPicPr>
        <p:blipFill rotWithShape="1">
          <a:blip r:embed="rId5">
            <a:alphaModFix/>
          </a:blip>
          <a:srcRect b="0" l="0" r="0" t="0"/>
          <a:stretch/>
        </p:blipFill>
        <p:spPr>
          <a:xfrm>
            <a:off x="5759897" y="2311153"/>
            <a:ext cx="365760" cy="36576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7" name="Shape 677"/>
        <p:cNvGrpSpPr/>
        <p:nvPr/>
      </p:nvGrpSpPr>
      <p:grpSpPr>
        <a:xfrm>
          <a:off x="0" y="0"/>
          <a:ext cx="0" cy="0"/>
          <a:chOff x="0" y="0"/>
          <a:chExt cx="0" cy="0"/>
        </a:xfrm>
      </p:grpSpPr>
      <p:sp>
        <p:nvSpPr>
          <p:cNvPr id="678" name="Google Shape;678;p22"/>
          <p:cNvSpPr/>
          <p:nvPr/>
        </p:nvSpPr>
        <p:spPr>
          <a:xfrm>
            <a:off x="844309" y="1177168"/>
            <a:ext cx="692400" cy="692400"/>
          </a:xfrm>
          <a:prstGeom prst="round2DiagRect">
            <a:avLst>
              <a:gd fmla="val 16667" name="adj1"/>
              <a:gd fmla="val 0" name="adj2"/>
            </a:avLst>
          </a:prstGeom>
          <a:solidFill>
            <a:schemeClr val="lt1"/>
          </a:solidFill>
          <a:ln>
            <a:noFill/>
          </a:ln>
          <a:effectLst>
            <a:outerShdw blurRad="100013" rotWithShape="0" algn="bl" dir="5400000" dist="19050">
              <a:schemeClr val="dk1">
                <a:alpha val="49803"/>
              </a:scheme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hanga Light"/>
              <a:ea typeface="Changa Light"/>
              <a:cs typeface="Changa Light"/>
              <a:sym typeface="Changa Light"/>
            </a:endParaRPr>
          </a:p>
        </p:txBody>
      </p:sp>
      <p:sp>
        <p:nvSpPr>
          <p:cNvPr id="679" name="Google Shape;679;p22"/>
          <p:cNvSpPr txBox="1"/>
          <p:nvPr/>
        </p:nvSpPr>
        <p:spPr>
          <a:xfrm>
            <a:off x="816956" y="1971348"/>
            <a:ext cx="813823" cy="467246"/>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400"/>
              <a:buFont typeface="Changa Light"/>
              <a:buNone/>
            </a:pPr>
            <a:r>
              <a:rPr b="0" i="0" lang="en-US" sz="1400" u="none" cap="none" strike="noStrike">
                <a:solidFill>
                  <a:schemeClr val="dk1"/>
                </a:solidFill>
                <a:latin typeface="Baloo 2"/>
                <a:ea typeface="Baloo 2"/>
                <a:cs typeface="Baloo 2"/>
                <a:sym typeface="Baloo 2"/>
              </a:rPr>
              <a:t>Rotate</a:t>
            </a:r>
            <a:endParaRPr/>
          </a:p>
        </p:txBody>
      </p:sp>
      <p:pic>
        <p:nvPicPr>
          <p:cNvPr id="680" name="Google Shape;680;p22"/>
          <p:cNvPicPr preferRelativeResize="0"/>
          <p:nvPr/>
        </p:nvPicPr>
        <p:blipFill rotWithShape="1">
          <a:blip r:embed="rId3">
            <a:alphaModFix/>
          </a:blip>
          <a:srcRect b="0" l="0" r="0" t="0"/>
          <a:stretch/>
        </p:blipFill>
        <p:spPr>
          <a:xfrm>
            <a:off x="1007629" y="1340328"/>
            <a:ext cx="365760" cy="365760"/>
          </a:xfrm>
          <a:prstGeom prst="rect">
            <a:avLst/>
          </a:prstGeom>
          <a:noFill/>
          <a:ln>
            <a:noFill/>
          </a:ln>
        </p:spPr>
      </p:pic>
      <p:sp>
        <p:nvSpPr>
          <p:cNvPr id="681" name="Google Shape;681;p22"/>
          <p:cNvSpPr txBox="1"/>
          <p:nvPr>
            <p:ph idx="12" type="sldNum"/>
          </p:nvPr>
        </p:nvSpPr>
        <p:spPr>
          <a:xfrm>
            <a:off x="6457950" y="4767263"/>
            <a:ext cx="2057400" cy="274637"/>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None/>
            </a:pPr>
            <a:fld id="{00000000-1234-1234-1234-123412341234}" type="slidenum">
              <a:rPr lang="en-US"/>
              <a:t>‹#›</a:t>
            </a:fld>
            <a:endParaRPr/>
          </a:p>
        </p:txBody>
      </p:sp>
      <p:sp>
        <p:nvSpPr>
          <p:cNvPr id="682" name="Google Shape;682;p22"/>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300"/>
              <a:buNone/>
            </a:pPr>
            <a:r>
              <a:rPr b="1" lang="en-US">
                <a:latin typeface="Saira"/>
                <a:ea typeface="Saira"/>
                <a:cs typeface="Saira"/>
                <a:sym typeface="Saira"/>
              </a:rPr>
              <a:t>3.4 Phép biến đổi Affine</a:t>
            </a:r>
            <a:endParaRPr b="1">
              <a:latin typeface="Saira"/>
              <a:ea typeface="Saira"/>
              <a:cs typeface="Saira"/>
              <a:sym typeface="Saira"/>
            </a:endParaRPr>
          </a:p>
        </p:txBody>
      </p:sp>
      <p:sp>
        <p:nvSpPr>
          <p:cNvPr id="683" name="Google Shape;683;p22"/>
          <p:cNvSpPr txBox="1"/>
          <p:nvPr/>
        </p:nvSpPr>
        <p:spPr>
          <a:xfrm>
            <a:off x="1681380" y="1054138"/>
            <a:ext cx="6204926" cy="572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3300"/>
              <a:buFont typeface="Orbitron Medium"/>
              <a:buNone/>
            </a:pPr>
            <a:r>
              <a:rPr b="1" i="0" lang="en-US" sz="2000" u="none" cap="none" strike="noStrike">
                <a:solidFill>
                  <a:schemeClr val="dk1"/>
                </a:solidFill>
                <a:latin typeface="Saira"/>
                <a:ea typeface="Saira"/>
                <a:cs typeface="Saira"/>
                <a:sym typeface="Saira"/>
              </a:rPr>
              <a:t>Phép quay</a:t>
            </a:r>
            <a:endParaRPr/>
          </a:p>
        </p:txBody>
      </p:sp>
      <p:sp>
        <p:nvSpPr>
          <p:cNvPr id="684" name="Google Shape;684;p22"/>
          <p:cNvSpPr txBox="1"/>
          <p:nvPr/>
        </p:nvSpPr>
        <p:spPr>
          <a:xfrm>
            <a:off x="1681380" y="1523369"/>
            <a:ext cx="6625255" cy="908940"/>
          </a:xfrm>
          <a:prstGeom prst="rect">
            <a:avLst/>
          </a:prstGeom>
          <a:noFill/>
          <a:ln>
            <a:noFill/>
          </a:ln>
        </p:spPr>
        <p:txBody>
          <a:bodyPr anchorCtr="0" anchor="t" bIns="91425" lIns="91425" spcFirstLastPara="1" rIns="91425" wrap="square" tIns="91425">
            <a:noAutofit/>
          </a:bodyPr>
          <a:lstStyle/>
          <a:p>
            <a:pPr indent="0" lvl="0" marL="0" marR="0" rtl="0" algn="just">
              <a:lnSpc>
                <a:spcPct val="115000"/>
              </a:lnSpc>
              <a:spcBef>
                <a:spcPts val="0"/>
              </a:spcBef>
              <a:spcAft>
                <a:spcPts val="0"/>
              </a:spcAft>
              <a:buClr>
                <a:schemeClr val="dk1"/>
              </a:buClr>
              <a:buSzPts val="1400"/>
              <a:buFont typeface="Changa Light"/>
              <a:buNone/>
            </a:pPr>
            <a:r>
              <a:rPr b="0" i="0" lang="en-US" sz="1400" u="none" cap="none" strike="noStrike">
                <a:solidFill>
                  <a:schemeClr val="dk1"/>
                </a:solidFill>
                <a:latin typeface="Baloo 2"/>
                <a:ea typeface="Baloo 2"/>
                <a:cs typeface="Baloo 2"/>
                <a:sym typeface="Baloo 2"/>
              </a:rPr>
              <a:t>Dùng để xoay vật thể xung quanh.</a:t>
            </a:r>
            <a:endParaRPr b="0" i="0" sz="1400" u="none" cap="none" strike="noStrike">
              <a:solidFill>
                <a:schemeClr val="dk1"/>
              </a:solidFill>
              <a:latin typeface="Baloo 2"/>
              <a:ea typeface="Baloo 2"/>
              <a:cs typeface="Baloo 2"/>
              <a:sym typeface="Baloo 2"/>
            </a:endParaRPr>
          </a:p>
          <a:p>
            <a:pPr indent="0" lvl="0" marL="0" marR="0" rtl="0" algn="just">
              <a:lnSpc>
                <a:spcPct val="115000"/>
              </a:lnSpc>
              <a:spcBef>
                <a:spcPts val="0"/>
              </a:spcBef>
              <a:spcAft>
                <a:spcPts val="0"/>
              </a:spcAft>
              <a:buClr>
                <a:schemeClr val="dk1"/>
              </a:buClr>
              <a:buSzPts val="1400"/>
              <a:buFont typeface="Changa Light"/>
              <a:buNone/>
            </a:pPr>
            <a:r>
              <a:rPr b="0" i="0" lang="en-US" sz="1400" u="none" cap="none" strike="noStrike">
                <a:solidFill>
                  <a:schemeClr val="dk1"/>
                </a:solidFill>
                <a:latin typeface="Baloo 2"/>
                <a:ea typeface="Baloo 2"/>
                <a:cs typeface="Baloo 2"/>
                <a:sym typeface="Baloo 2"/>
              </a:rPr>
              <a:t>Thực hiện tương tự như phép tịnh tiến, chỉ khác là trục tọa độ sẽ thể hiện các hướng xoay của vật thể.</a:t>
            </a:r>
            <a:endParaRPr b="0" i="0" sz="1400" u="none" cap="none" strike="noStrike">
              <a:solidFill>
                <a:schemeClr val="dk1"/>
              </a:solidFill>
              <a:latin typeface="Baloo 2"/>
              <a:ea typeface="Baloo 2"/>
              <a:cs typeface="Baloo 2"/>
              <a:sym typeface="Baloo 2"/>
            </a:endParaRPr>
          </a:p>
        </p:txBody>
      </p:sp>
      <p:sp>
        <p:nvSpPr>
          <p:cNvPr id="685" name="Google Shape;685;p22"/>
          <p:cNvSpPr txBox="1"/>
          <p:nvPr/>
        </p:nvSpPr>
        <p:spPr>
          <a:xfrm>
            <a:off x="3109748" y="3822350"/>
            <a:ext cx="345428" cy="457200"/>
          </a:xfrm>
          <a:prstGeom prst="rect">
            <a:avLst/>
          </a:prstGeom>
          <a:noFill/>
          <a:ln>
            <a:noFill/>
          </a:ln>
        </p:spPr>
        <p:txBody>
          <a:bodyPr anchorCtr="0" anchor="t" bIns="91425" lIns="91425" spcFirstLastPara="1" rIns="91425" wrap="square" tIns="91425">
            <a:noAutofit/>
          </a:bodyPr>
          <a:lstStyle/>
          <a:p>
            <a:pPr indent="0" lvl="0" marL="0" marR="0" rtl="0" algn="just">
              <a:lnSpc>
                <a:spcPct val="115000"/>
              </a:lnSpc>
              <a:spcBef>
                <a:spcPts val="0"/>
              </a:spcBef>
              <a:spcAft>
                <a:spcPts val="0"/>
              </a:spcAft>
              <a:buClr>
                <a:schemeClr val="dk1"/>
              </a:buClr>
              <a:buSzPts val="1400"/>
              <a:buFont typeface="Changa Light"/>
              <a:buNone/>
            </a:pPr>
            <a:r>
              <a:rPr b="0" i="0" lang="en-US" sz="2000" u="none" cap="none" strike="noStrike">
                <a:solidFill>
                  <a:schemeClr val="dk1"/>
                </a:solidFill>
                <a:latin typeface="Baloo 2"/>
                <a:ea typeface="Baloo 2"/>
                <a:cs typeface="Baloo 2"/>
                <a:sym typeface="Baloo 2"/>
              </a:rPr>
              <a:t>↓</a:t>
            </a:r>
            <a:endParaRPr b="0" i="0" sz="2000" u="none" cap="none" strike="noStrike">
              <a:solidFill>
                <a:schemeClr val="dk1"/>
              </a:solidFill>
              <a:latin typeface="Baloo 2"/>
              <a:ea typeface="Baloo 2"/>
              <a:cs typeface="Baloo 2"/>
              <a:sym typeface="Baloo 2"/>
            </a:endParaRPr>
          </a:p>
        </p:txBody>
      </p:sp>
      <p:grpSp>
        <p:nvGrpSpPr>
          <p:cNvPr id="686" name="Google Shape;686;p22"/>
          <p:cNvGrpSpPr/>
          <p:nvPr/>
        </p:nvGrpSpPr>
        <p:grpSpPr>
          <a:xfrm>
            <a:off x="3654882" y="2183935"/>
            <a:ext cx="4532607" cy="2546914"/>
            <a:chOff x="4223569" y="2826124"/>
            <a:chExt cx="3698919" cy="2078457"/>
          </a:xfrm>
        </p:grpSpPr>
        <p:sp>
          <p:nvSpPr>
            <p:cNvPr id="687" name="Google Shape;687;p22"/>
            <p:cNvSpPr txBox="1"/>
            <p:nvPr/>
          </p:nvSpPr>
          <p:spPr>
            <a:xfrm>
              <a:off x="4223569" y="2826124"/>
              <a:ext cx="3698919" cy="2078457"/>
            </a:xfrm>
            <a:prstGeom prst="rect">
              <a:avLst/>
            </a:prstGeom>
            <a:solidFill>
              <a:schemeClr val="lt1"/>
            </a:solidFill>
            <a:ln>
              <a:noFill/>
            </a:ln>
            <a:effectLst>
              <a:outerShdw blurRad="85725" rotWithShape="0" algn="bl" dir="5400000" dist="19050">
                <a:schemeClr val="dk1">
                  <a:alpha val="49803"/>
                </a:schemeClr>
              </a:outerShdw>
            </a:effectLst>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1400"/>
                <a:buFont typeface="Changa Light"/>
                <a:buNone/>
              </a:pPr>
              <a:r>
                <a:rPr b="0" i="0" lang="en-US" sz="1200" u="none" cap="none" strike="noStrike">
                  <a:solidFill>
                    <a:schemeClr val="dk1"/>
                  </a:solidFill>
                  <a:latin typeface="Baloo 2"/>
                  <a:ea typeface="Baloo 2"/>
                  <a:cs typeface="Baloo 2"/>
                  <a:sym typeface="Baloo 2"/>
                </a:rPr>
                <a:t> </a:t>
              </a:r>
              <a:endParaRPr/>
            </a:p>
          </p:txBody>
        </p:sp>
        <p:pic>
          <p:nvPicPr>
            <p:cNvPr id="688" name="Google Shape;688;p22"/>
            <p:cNvPicPr preferRelativeResize="0"/>
            <p:nvPr/>
          </p:nvPicPr>
          <p:blipFill rotWithShape="1">
            <a:blip r:embed="rId4">
              <a:alphaModFix/>
            </a:blip>
            <a:srcRect b="0" l="0" r="0" t="0"/>
            <a:stretch/>
          </p:blipFill>
          <p:spPr>
            <a:xfrm>
              <a:off x="4386063" y="2962095"/>
              <a:ext cx="3386337" cy="1813157"/>
            </a:xfrm>
            <a:prstGeom prst="rect">
              <a:avLst/>
            </a:prstGeom>
            <a:noFill/>
            <a:ln>
              <a:noFill/>
            </a:ln>
          </p:spPr>
        </p:pic>
      </p:grpSp>
      <p:grpSp>
        <p:nvGrpSpPr>
          <p:cNvPr id="689" name="Google Shape;689;p22"/>
          <p:cNvGrpSpPr/>
          <p:nvPr/>
        </p:nvGrpSpPr>
        <p:grpSpPr>
          <a:xfrm>
            <a:off x="3053863" y="4268066"/>
            <a:ext cx="457201" cy="458231"/>
            <a:chOff x="3594919" y="4447379"/>
            <a:chExt cx="457201" cy="458231"/>
          </a:xfrm>
        </p:grpSpPr>
        <p:sp>
          <p:nvSpPr>
            <p:cNvPr id="690" name="Google Shape;690;p22"/>
            <p:cNvSpPr txBox="1"/>
            <p:nvPr/>
          </p:nvSpPr>
          <p:spPr>
            <a:xfrm>
              <a:off x="3594920" y="4447379"/>
              <a:ext cx="457200" cy="457200"/>
            </a:xfrm>
            <a:prstGeom prst="rect">
              <a:avLst/>
            </a:prstGeom>
            <a:solidFill>
              <a:schemeClr val="lt1"/>
            </a:solidFill>
            <a:ln>
              <a:noFill/>
            </a:ln>
            <a:effectLst>
              <a:outerShdw blurRad="85725" rotWithShape="0" algn="bl" dir="5400000" dist="19050">
                <a:schemeClr val="dk1">
                  <a:alpha val="49803"/>
                </a:schemeClr>
              </a:outerShdw>
            </a:effectLst>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1400"/>
                <a:buFont typeface="Changa Light"/>
                <a:buNone/>
              </a:pPr>
              <a:r>
                <a:rPr b="0" i="0" lang="en-US" sz="1200" u="none" cap="none" strike="noStrike">
                  <a:solidFill>
                    <a:schemeClr val="dk1"/>
                  </a:solidFill>
                  <a:latin typeface="Baloo 2"/>
                  <a:ea typeface="Baloo 2"/>
                  <a:cs typeface="Baloo 2"/>
                  <a:sym typeface="Baloo 2"/>
                </a:rPr>
                <a:t> </a:t>
              </a:r>
              <a:endParaRPr/>
            </a:p>
          </p:txBody>
        </p:sp>
        <p:pic>
          <p:nvPicPr>
            <p:cNvPr id="691" name="Google Shape;691;p22"/>
            <p:cNvPicPr preferRelativeResize="0"/>
            <p:nvPr/>
          </p:nvPicPr>
          <p:blipFill rotWithShape="1">
            <a:blip r:embed="rId5">
              <a:alphaModFix/>
            </a:blip>
            <a:srcRect b="0" l="0" r="0" t="0"/>
            <a:stretch/>
          </p:blipFill>
          <p:spPr>
            <a:xfrm>
              <a:off x="3594919" y="4457837"/>
              <a:ext cx="457200" cy="447773"/>
            </a:xfrm>
            <a:prstGeom prst="rect">
              <a:avLst/>
            </a:prstGeom>
            <a:noFill/>
            <a:ln>
              <a:noFill/>
            </a:ln>
          </p:spPr>
        </p:pic>
      </p:grpSp>
      <p:grpSp>
        <p:nvGrpSpPr>
          <p:cNvPr id="692" name="Google Shape;692;p22"/>
          <p:cNvGrpSpPr/>
          <p:nvPr/>
        </p:nvGrpSpPr>
        <p:grpSpPr>
          <a:xfrm>
            <a:off x="3023121" y="3403272"/>
            <a:ext cx="545723" cy="469090"/>
            <a:chOff x="3564177" y="3582585"/>
            <a:chExt cx="545723" cy="469090"/>
          </a:xfrm>
        </p:grpSpPr>
        <p:sp>
          <p:nvSpPr>
            <p:cNvPr id="693" name="Google Shape;693;p22"/>
            <p:cNvSpPr txBox="1"/>
            <p:nvPr/>
          </p:nvSpPr>
          <p:spPr>
            <a:xfrm>
              <a:off x="3588105" y="3594475"/>
              <a:ext cx="457200" cy="457200"/>
            </a:xfrm>
            <a:prstGeom prst="rect">
              <a:avLst/>
            </a:prstGeom>
            <a:solidFill>
              <a:schemeClr val="lt1"/>
            </a:solidFill>
            <a:ln>
              <a:noFill/>
            </a:ln>
            <a:effectLst>
              <a:outerShdw blurRad="85725" rotWithShape="0" algn="bl" dir="5400000" dist="19050">
                <a:schemeClr val="dk1">
                  <a:alpha val="49803"/>
                </a:schemeClr>
              </a:outerShdw>
            </a:effectLst>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1400"/>
                <a:buFont typeface="Changa Light"/>
                <a:buNone/>
              </a:pPr>
              <a:r>
                <a:rPr b="0" i="0" lang="en-US" sz="1200" u="none" cap="none" strike="noStrike">
                  <a:solidFill>
                    <a:schemeClr val="dk1"/>
                  </a:solidFill>
                  <a:latin typeface="Baloo 2"/>
                  <a:ea typeface="Baloo 2"/>
                  <a:cs typeface="Baloo 2"/>
                  <a:sym typeface="Baloo 2"/>
                </a:rPr>
                <a:t> </a:t>
              </a:r>
              <a:endParaRPr/>
            </a:p>
          </p:txBody>
        </p:sp>
        <p:pic>
          <p:nvPicPr>
            <p:cNvPr id="694" name="Google Shape;694;p22"/>
            <p:cNvPicPr preferRelativeResize="0"/>
            <p:nvPr/>
          </p:nvPicPr>
          <p:blipFill rotWithShape="1">
            <a:blip r:embed="rId6">
              <a:alphaModFix/>
            </a:blip>
            <a:srcRect b="0" l="0" r="0" t="0"/>
            <a:stretch/>
          </p:blipFill>
          <p:spPr>
            <a:xfrm>
              <a:off x="3564177" y="3582585"/>
              <a:ext cx="545723" cy="447772"/>
            </a:xfrm>
            <a:prstGeom prst="rect">
              <a:avLst/>
            </a:prstGeom>
            <a:noFill/>
            <a:ln>
              <a:noFill/>
            </a:ln>
          </p:spPr>
        </p:pic>
      </p:gr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8" name="Shape 698"/>
        <p:cNvGrpSpPr/>
        <p:nvPr/>
      </p:nvGrpSpPr>
      <p:grpSpPr>
        <a:xfrm>
          <a:off x="0" y="0"/>
          <a:ext cx="0" cy="0"/>
          <a:chOff x="0" y="0"/>
          <a:chExt cx="0" cy="0"/>
        </a:xfrm>
      </p:grpSpPr>
      <p:sp>
        <p:nvSpPr>
          <p:cNvPr id="699" name="Google Shape;699;p23"/>
          <p:cNvSpPr txBox="1"/>
          <p:nvPr>
            <p:ph idx="12" type="sldNum"/>
          </p:nvPr>
        </p:nvSpPr>
        <p:spPr>
          <a:xfrm>
            <a:off x="6457950" y="4767263"/>
            <a:ext cx="2057400" cy="274637"/>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None/>
            </a:pPr>
            <a:fld id="{00000000-1234-1234-1234-123412341234}" type="slidenum">
              <a:rPr lang="en-US"/>
              <a:t>‹#›</a:t>
            </a:fld>
            <a:endParaRPr/>
          </a:p>
        </p:txBody>
      </p:sp>
      <p:sp>
        <p:nvSpPr>
          <p:cNvPr id="700" name="Google Shape;700;p23"/>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300"/>
              <a:buNone/>
            </a:pPr>
            <a:r>
              <a:rPr b="1" lang="en-US">
                <a:latin typeface="Saira"/>
                <a:ea typeface="Saira"/>
                <a:cs typeface="Saira"/>
                <a:sym typeface="Saira"/>
              </a:rPr>
              <a:t>3.4 Phép biến đổi Affine</a:t>
            </a:r>
            <a:endParaRPr b="1">
              <a:latin typeface="Saira"/>
              <a:ea typeface="Saira"/>
              <a:cs typeface="Saira"/>
              <a:sym typeface="Saira"/>
            </a:endParaRPr>
          </a:p>
        </p:txBody>
      </p:sp>
      <p:sp>
        <p:nvSpPr>
          <p:cNvPr id="701" name="Google Shape;701;p23"/>
          <p:cNvSpPr/>
          <p:nvPr/>
        </p:nvSpPr>
        <p:spPr>
          <a:xfrm>
            <a:off x="5596577" y="2147993"/>
            <a:ext cx="692400" cy="692400"/>
          </a:xfrm>
          <a:prstGeom prst="round2DiagRect">
            <a:avLst>
              <a:gd fmla="val 16667" name="adj1"/>
              <a:gd fmla="val 0" name="adj2"/>
            </a:avLst>
          </a:prstGeom>
          <a:solidFill>
            <a:schemeClr val="lt1"/>
          </a:solidFill>
          <a:ln>
            <a:noFill/>
          </a:ln>
          <a:effectLst>
            <a:outerShdw blurRad="100013" rotWithShape="0" algn="bl" dir="5400000" dist="19050">
              <a:schemeClr val="dk1">
                <a:alpha val="49803"/>
              </a:scheme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hanga Light"/>
              <a:ea typeface="Changa Light"/>
              <a:cs typeface="Changa Light"/>
              <a:sym typeface="Changa Light"/>
            </a:endParaRPr>
          </a:p>
        </p:txBody>
      </p:sp>
      <p:sp>
        <p:nvSpPr>
          <p:cNvPr id="702" name="Google Shape;702;p23"/>
          <p:cNvSpPr/>
          <p:nvPr/>
        </p:nvSpPr>
        <p:spPr>
          <a:xfrm>
            <a:off x="3011283" y="2148743"/>
            <a:ext cx="692400" cy="692400"/>
          </a:xfrm>
          <a:prstGeom prst="round2DiagRect">
            <a:avLst>
              <a:gd fmla="val 16667" name="adj1"/>
              <a:gd fmla="val 0" name="adj2"/>
            </a:avLst>
          </a:prstGeom>
          <a:solidFill>
            <a:schemeClr val="lt1"/>
          </a:solidFill>
          <a:ln>
            <a:noFill/>
          </a:ln>
          <a:effectLst>
            <a:outerShdw blurRad="100013" rotWithShape="0" algn="bl" dir="5400000" dist="19050">
              <a:schemeClr val="dk1">
                <a:alpha val="49803"/>
              </a:scheme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hanga Light"/>
              <a:ea typeface="Changa Light"/>
              <a:cs typeface="Changa Light"/>
              <a:sym typeface="Changa Light"/>
            </a:endParaRPr>
          </a:p>
        </p:txBody>
      </p:sp>
      <p:sp>
        <p:nvSpPr>
          <p:cNvPr id="703" name="Google Shape;703;p23"/>
          <p:cNvSpPr txBox="1"/>
          <p:nvPr/>
        </p:nvSpPr>
        <p:spPr>
          <a:xfrm>
            <a:off x="2871071" y="2935727"/>
            <a:ext cx="943339" cy="467246"/>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400"/>
              <a:buFont typeface="Changa Light"/>
              <a:buNone/>
            </a:pPr>
            <a:r>
              <a:rPr b="0" i="0" lang="en-US" sz="1400" u="none" cap="none" strike="noStrike">
                <a:solidFill>
                  <a:schemeClr val="dk1"/>
                </a:solidFill>
                <a:latin typeface="Baloo 2"/>
                <a:ea typeface="Baloo 2"/>
                <a:cs typeface="Baloo 2"/>
                <a:sym typeface="Baloo 2"/>
              </a:rPr>
              <a:t>Translate</a:t>
            </a:r>
            <a:endParaRPr/>
          </a:p>
        </p:txBody>
      </p:sp>
      <p:sp>
        <p:nvSpPr>
          <p:cNvPr id="704" name="Google Shape;704;p23"/>
          <p:cNvSpPr/>
          <p:nvPr/>
        </p:nvSpPr>
        <p:spPr>
          <a:xfrm>
            <a:off x="4303930" y="2147993"/>
            <a:ext cx="692400" cy="692400"/>
          </a:xfrm>
          <a:prstGeom prst="round2DiagRect">
            <a:avLst>
              <a:gd fmla="val 16667" name="adj1"/>
              <a:gd fmla="val 0" name="adj2"/>
            </a:avLst>
          </a:prstGeom>
          <a:solidFill>
            <a:schemeClr val="lt1"/>
          </a:solidFill>
          <a:ln>
            <a:noFill/>
          </a:ln>
          <a:effectLst>
            <a:outerShdw blurRad="100013" rotWithShape="0" algn="bl" dir="5400000" dist="19050">
              <a:schemeClr val="dk1">
                <a:alpha val="49803"/>
              </a:scheme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hanga Light"/>
              <a:ea typeface="Changa Light"/>
              <a:cs typeface="Changa Light"/>
              <a:sym typeface="Changa Light"/>
            </a:endParaRPr>
          </a:p>
        </p:txBody>
      </p:sp>
      <p:sp>
        <p:nvSpPr>
          <p:cNvPr id="705" name="Google Shape;705;p23"/>
          <p:cNvSpPr txBox="1"/>
          <p:nvPr/>
        </p:nvSpPr>
        <p:spPr>
          <a:xfrm>
            <a:off x="4276577" y="2942173"/>
            <a:ext cx="813823" cy="467246"/>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400"/>
              <a:buFont typeface="Changa Light"/>
              <a:buNone/>
            </a:pPr>
            <a:r>
              <a:rPr b="0" i="0" lang="en-US" sz="1400" u="none" cap="none" strike="noStrike">
                <a:solidFill>
                  <a:schemeClr val="dk1"/>
                </a:solidFill>
                <a:latin typeface="Baloo 2"/>
                <a:ea typeface="Baloo 2"/>
                <a:cs typeface="Baloo 2"/>
                <a:sym typeface="Baloo 2"/>
              </a:rPr>
              <a:t>Rotate</a:t>
            </a:r>
            <a:endParaRPr/>
          </a:p>
        </p:txBody>
      </p:sp>
      <p:sp>
        <p:nvSpPr>
          <p:cNvPr id="706" name="Google Shape;706;p23"/>
          <p:cNvSpPr txBox="1"/>
          <p:nvPr/>
        </p:nvSpPr>
        <p:spPr>
          <a:xfrm>
            <a:off x="5533776" y="2935727"/>
            <a:ext cx="881424" cy="5727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400"/>
              <a:buFont typeface="Changa Light"/>
              <a:buNone/>
            </a:pPr>
            <a:r>
              <a:rPr b="0" i="0" lang="en-US" sz="1400" u="none" cap="none" strike="noStrike">
                <a:solidFill>
                  <a:schemeClr val="dk1"/>
                </a:solidFill>
                <a:latin typeface="Baloo 2"/>
                <a:ea typeface="Baloo 2"/>
                <a:cs typeface="Baloo 2"/>
                <a:sym typeface="Baloo 2"/>
              </a:rPr>
              <a:t>Scale</a:t>
            </a:r>
            <a:endParaRPr/>
          </a:p>
        </p:txBody>
      </p:sp>
      <p:pic>
        <p:nvPicPr>
          <p:cNvPr id="707" name="Google Shape;707;p23"/>
          <p:cNvPicPr preferRelativeResize="0"/>
          <p:nvPr/>
        </p:nvPicPr>
        <p:blipFill rotWithShape="1">
          <a:blip r:embed="rId3">
            <a:alphaModFix/>
          </a:blip>
          <a:srcRect b="0" l="0" r="0" t="0"/>
          <a:stretch/>
        </p:blipFill>
        <p:spPr>
          <a:xfrm>
            <a:off x="3174603" y="2311153"/>
            <a:ext cx="365760" cy="365760"/>
          </a:xfrm>
          <a:prstGeom prst="rect">
            <a:avLst/>
          </a:prstGeom>
          <a:noFill/>
          <a:ln>
            <a:noFill/>
          </a:ln>
        </p:spPr>
      </p:pic>
      <p:pic>
        <p:nvPicPr>
          <p:cNvPr id="708" name="Google Shape;708;p23"/>
          <p:cNvPicPr preferRelativeResize="0"/>
          <p:nvPr/>
        </p:nvPicPr>
        <p:blipFill rotWithShape="1">
          <a:blip r:embed="rId4">
            <a:alphaModFix/>
          </a:blip>
          <a:srcRect b="0" l="0" r="0" t="0"/>
          <a:stretch/>
        </p:blipFill>
        <p:spPr>
          <a:xfrm>
            <a:off x="4467250" y="2311153"/>
            <a:ext cx="365760" cy="365760"/>
          </a:xfrm>
          <a:prstGeom prst="rect">
            <a:avLst/>
          </a:prstGeom>
          <a:noFill/>
          <a:ln>
            <a:noFill/>
          </a:ln>
        </p:spPr>
      </p:pic>
      <p:pic>
        <p:nvPicPr>
          <p:cNvPr id="709" name="Google Shape;709;p23"/>
          <p:cNvPicPr preferRelativeResize="0"/>
          <p:nvPr/>
        </p:nvPicPr>
        <p:blipFill rotWithShape="1">
          <a:blip r:embed="rId5">
            <a:alphaModFix/>
          </a:blip>
          <a:srcRect b="0" l="0" r="0" t="0"/>
          <a:stretch/>
        </p:blipFill>
        <p:spPr>
          <a:xfrm>
            <a:off x="5759897" y="2311153"/>
            <a:ext cx="365760" cy="36576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3" name="Shape 713"/>
        <p:cNvGrpSpPr/>
        <p:nvPr/>
      </p:nvGrpSpPr>
      <p:grpSpPr>
        <a:xfrm>
          <a:off x="0" y="0"/>
          <a:ext cx="0" cy="0"/>
          <a:chOff x="0" y="0"/>
          <a:chExt cx="0" cy="0"/>
        </a:xfrm>
      </p:grpSpPr>
      <p:sp>
        <p:nvSpPr>
          <p:cNvPr id="714" name="Google Shape;714;p24"/>
          <p:cNvSpPr/>
          <p:nvPr/>
        </p:nvSpPr>
        <p:spPr>
          <a:xfrm>
            <a:off x="782801" y="1140756"/>
            <a:ext cx="692400" cy="692400"/>
          </a:xfrm>
          <a:prstGeom prst="round2DiagRect">
            <a:avLst>
              <a:gd fmla="val 16667" name="adj1"/>
              <a:gd fmla="val 0" name="adj2"/>
            </a:avLst>
          </a:prstGeom>
          <a:solidFill>
            <a:schemeClr val="lt1"/>
          </a:solidFill>
          <a:ln>
            <a:noFill/>
          </a:ln>
          <a:effectLst>
            <a:outerShdw blurRad="100013" rotWithShape="0" algn="bl" dir="5400000" dist="19050">
              <a:schemeClr val="dk1">
                <a:alpha val="49803"/>
              </a:scheme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hanga Light"/>
              <a:ea typeface="Changa Light"/>
              <a:cs typeface="Changa Light"/>
              <a:sym typeface="Changa Light"/>
            </a:endParaRPr>
          </a:p>
        </p:txBody>
      </p:sp>
      <p:sp>
        <p:nvSpPr>
          <p:cNvPr id="715" name="Google Shape;715;p24"/>
          <p:cNvSpPr txBox="1"/>
          <p:nvPr/>
        </p:nvSpPr>
        <p:spPr>
          <a:xfrm>
            <a:off x="720000" y="1928490"/>
            <a:ext cx="881424" cy="5727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400"/>
              <a:buFont typeface="Changa Light"/>
              <a:buNone/>
            </a:pPr>
            <a:r>
              <a:rPr b="0" i="0" lang="en-US" sz="1400" u="none" cap="none" strike="noStrike">
                <a:solidFill>
                  <a:schemeClr val="dk1"/>
                </a:solidFill>
                <a:latin typeface="Baloo 2"/>
                <a:ea typeface="Baloo 2"/>
                <a:cs typeface="Baloo 2"/>
                <a:sym typeface="Baloo 2"/>
              </a:rPr>
              <a:t>Scale</a:t>
            </a:r>
            <a:endParaRPr/>
          </a:p>
        </p:txBody>
      </p:sp>
      <p:pic>
        <p:nvPicPr>
          <p:cNvPr id="716" name="Google Shape;716;p24"/>
          <p:cNvPicPr preferRelativeResize="0"/>
          <p:nvPr/>
        </p:nvPicPr>
        <p:blipFill rotWithShape="1">
          <a:blip r:embed="rId3">
            <a:alphaModFix/>
          </a:blip>
          <a:srcRect b="0" l="0" r="0" t="0"/>
          <a:stretch/>
        </p:blipFill>
        <p:spPr>
          <a:xfrm>
            <a:off x="946121" y="1303916"/>
            <a:ext cx="365760" cy="365760"/>
          </a:xfrm>
          <a:prstGeom prst="rect">
            <a:avLst/>
          </a:prstGeom>
          <a:noFill/>
          <a:ln>
            <a:noFill/>
          </a:ln>
        </p:spPr>
      </p:pic>
      <p:sp>
        <p:nvSpPr>
          <p:cNvPr id="717" name="Google Shape;717;p24"/>
          <p:cNvSpPr txBox="1"/>
          <p:nvPr>
            <p:ph idx="12" type="sldNum"/>
          </p:nvPr>
        </p:nvSpPr>
        <p:spPr>
          <a:xfrm>
            <a:off x="6457950" y="4767263"/>
            <a:ext cx="2057400" cy="274637"/>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None/>
            </a:pPr>
            <a:fld id="{00000000-1234-1234-1234-123412341234}" type="slidenum">
              <a:rPr lang="en-US"/>
              <a:t>‹#›</a:t>
            </a:fld>
            <a:endParaRPr/>
          </a:p>
        </p:txBody>
      </p:sp>
      <p:sp>
        <p:nvSpPr>
          <p:cNvPr id="718" name="Google Shape;718;p24"/>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300"/>
              <a:buNone/>
            </a:pPr>
            <a:r>
              <a:rPr b="1" lang="en-US">
                <a:latin typeface="Saira"/>
                <a:ea typeface="Saira"/>
                <a:cs typeface="Saira"/>
                <a:sym typeface="Saira"/>
              </a:rPr>
              <a:t>3.4 Phép biến đổi Affine</a:t>
            </a:r>
            <a:endParaRPr b="1">
              <a:latin typeface="Saira"/>
              <a:ea typeface="Saira"/>
              <a:cs typeface="Saira"/>
              <a:sym typeface="Saira"/>
            </a:endParaRPr>
          </a:p>
        </p:txBody>
      </p:sp>
      <p:sp>
        <p:nvSpPr>
          <p:cNvPr id="719" name="Google Shape;719;p24"/>
          <p:cNvSpPr txBox="1"/>
          <p:nvPr/>
        </p:nvSpPr>
        <p:spPr>
          <a:xfrm>
            <a:off x="1612732" y="1017725"/>
            <a:ext cx="6204926" cy="572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3300"/>
              <a:buFont typeface="Orbitron Medium"/>
              <a:buNone/>
            </a:pPr>
            <a:r>
              <a:rPr b="1" i="0" lang="en-US" sz="2000" u="none" cap="none" strike="noStrike">
                <a:solidFill>
                  <a:schemeClr val="dk1"/>
                </a:solidFill>
                <a:latin typeface="Saira"/>
                <a:ea typeface="Saira"/>
                <a:cs typeface="Saira"/>
                <a:sym typeface="Saira"/>
              </a:rPr>
              <a:t>Phép tỉ lệ</a:t>
            </a:r>
            <a:endParaRPr b="1" i="0" sz="2000" u="none" cap="none" strike="noStrike">
              <a:solidFill>
                <a:schemeClr val="dk1"/>
              </a:solidFill>
              <a:latin typeface="Saira"/>
              <a:ea typeface="Saira"/>
              <a:cs typeface="Saira"/>
              <a:sym typeface="Saira"/>
            </a:endParaRPr>
          </a:p>
        </p:txBody>
      </p:sp>
      <p:sp>
        <p:nvSpPr>
          <p:cNvPr id="720" name="Google Shape;720;p24"/>
          <p:cNvSpPr txBox="1"/>
          <p:nvPr/>
        </p:nvSpPr>
        <p:spPr>
          <a:xfrm>
            <a:off x="1612732" y="1486956"/>
            <a:ext cx="6625255" cy="441534"/>
          </a:xfrm>
          <a:prstGeom prst="rect">
            <a:avLst/>
          </a:prstGeom>
          <a:noFill/>
          <a:ln>
            <a:noFill/>
          </a:ln>
        </p:spPr>
        <p:txBody>
          <a:bodyPr anchorCtr="0" anchor="t" bIns="91425" lIns="91425" spcFirstLastPara="1" rIns="91425" wrap="square" tIns="91425">
            <a:noAutofit/>
          </a:bodyPr>
          <a:lstStyle/>
          <a:p>
            <a:pPr indent="0" lvl="0" marL="0" marR="0" rtl="0" algn="just">
              <a:lnSpc>
                <a:spcPct val="115000"/>
              </a:lnSpc>
              <a:spcBef>
                <a:spcPts val="0"/>
              </a:spcBef>
              <a:spcAft>
                <a:spcPts val="0"/>
              </a:spcAft>
              <a:buClr>
                <a:schemeClr val="dk1"/>
              </a:buClr>
              <a:buSzPts val="1400"/>
              <a:buFont typeface="Changa Light"/>
              <a:buNone/>
            </a:pPr>
            <a:r>
              <a:rPr b="0" i="0" lang="en-US" sz="1400" u="none" cap="none" strike="noStrike">
                <a:solidFill>
                  <a:schemeClr val="dk1"/>
                </a:solidFill>
                <a:latin typeface="Baloo 2"/>
                <a:ea typeface="Baloo 2"/>
                <a:cs typeface="Baloo 2"/>
                <a:sym typeface="Baloo 2"/>
              </a:rPr>
              <a:t>Dùng để phóng to hoặc thu nhỏ vật thể. Thực hiện tương tự như phép tịnh tiến.</a:t>
            </a:r>
            <a:endParaRPr/>
          </a:p>
        </p:txBody>
      </p:sp>
      <p:sp>
        <p:nvSpPr>
          <p:cNvPr id="721" name="Google Shape;721;p24"/>
          <p:cNvSpPr txBox="1"/>
          <p:nvPr/>
        </p:nvSpPr>
        <p:spPr>
          <a:xfrm>
            <a:off x="2857612" y="3774065"/>
            <a:ext cx="345428" cy="457200"/>
          </a:xfrm>
          <a:prstGeom prst="rect">
            <a:avLst/>
          </a:prstGeom>
          <a:noFill/>
          <a:ln>
            <a:noFill/>
          </a:ln>
        </p:spPr>
        <p:txBody>
          <a:bodyPr anchorCtr="0" anchor="t" bIns="91425" lIns="91425" spcFirstLastPara="1" rIns="91425" wrap="square" tIns="91425">
            <a:noAutofit/>
          </a:bodyPr>
          <a:lstStyle/>
          <a:p>
            <a:pPr indent="0" lvl="0" marL="0" marR="0" rtl="0" algn="just">
              <a:lnSpc>
                <a:spcPct val="115000"/>
              </a:lnSpc>
              <a:spcBef>
                <a:spcPts val="0"/>
              </a:spcBef>
              <a:spcAft>
                <a:spcPts val="0"/>
              </a:spcAft>
              <a:buClr>
                <a:schemeClr val="dk1"/>
              </a:buClr>
              <a:buSzPts val="1400"/>
              <a:buFont typeface="Changa Light"/>
              <a:buNone/>
            </a:pPr>
            <a:r>
              <a:rPr b="0" i="0" lang="en-US" sz="2000" u="none" cap="none" strike="noStrike">
                <a:solidFill>
                  <a:schemeClr val="dk1"/>
                </a:solidFill>
                <a:latin typeface="Baloo 2"/>
                <a:ea typeface="Baloo 2"/>
                <a:cs typeface="Baloo 2"/>
                <a:sym typeface="Baloo 2"/>
              </a:rPr>
              <a:t>↓</a:t>
            </a:r>
            <a:endParaRPr b="0" i="0" sz="2000" u="none" cap="none" strike="noStrike">
              <a:solidFill>
                <a:schemeClr val="dk1"/>
              </a:solidFill>
              <a:latin typeface="Baloo 2"/>
              <a:ea typeface="Baloo 2"/>
              <a:cs typeface="Baloo 2"/>
              <a:sym typeface="Baloo 2"/>
            </a:endParaRPr>
          </a:p>
        </p:txBody>
      </p:sp>
      <p:grpSp>
        <p:nvGrpSpPr>
          <p:cNvPr id="722" name="Google Shape;722;p24"/>
          <p:cNvGrpSpPr/>
          <p:nvPr/>
        </p:nvGrpSpPr>
        <p:grpSpPr>
          <a:xfrm>
            <a:off x="3364406" y="2023433"/>
            <a:ext cx="4732313" cy="2659131"/>
            <a:chOff x="3685534" y="2411366"/>
            <a:chExt cx="4532607" cy="2546914"/>
          </a:xfrm>
        </p:grpSpPr>
        <p:sp>
          <p:nvSpPr>
            <p:cNvPr id="723" name="Google Shape;723;p24"/>
            <p:cNvSpPr txBox="1"/>
            <p:nvPr/>
          </p:nvSpPr>
          <p:spPr>
            <a:xfrm>
              <a:off x="3685534" y="2411366"/>
              <a:ext cx="4532607" cy="2546914"/>
            </a:xfrm>
            <a:prstGeom prst="rect">
              <a:avLst/>
            </a:prstGeom>
            <a:solidFill>
              <a:schemeClr val="lt1"/>
            </a:solidFill>
            <a:ln>
              <a:noFill/>
            </a:ln>
            <a:effectLst>
              <a:outerShdw blurRad="85725" rotWithShape="0" algn="bl" dir="5400000" dist="19050">
                <a:schemeClr val="dk1">
                  <a:alpha val="49803"/>
                </a:schemeClr>
              </a:outerShdw>
            </a:effectLst>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1400"/>
                <a:buFont typeface="Changa Light"/>
                <a:buNone/>
              </a:pPr>
              <a:r>
                <a:rPr b="0" i="0" lang="en-US" sz="1200" u="none" cap="none" strike="noStrike">
                  <a:solidFill>
                    <a:schemeClr val="dk1"/>
                  </a:solidFill>
                  <a:latin typeface="Baloo 2"/>
                  <a:ea typeface="Baloo 2"/>
                  <a:cs typeface="Baloo 2"/>
                  <a:sym typeface="Baloo 2"/>
                </a:rPr>
                <a:t> </a:t>
              </a:r>
              <a:endParaRPr/>
            </a:p>
          </p:txBody>
        </p:sp>
        <p:pic>
          <p:nvPicPr>
            <p:cNvPr id="724" name="Google Shape;724;p24"/>
            <p:cNvPicPr preferRelativeResize="0"/>
            <p:nvPr/>
          </p:nvPicPr>
          <p:blipFill rotWithShape="1">
            <a:blip r:embed="rId4">
              <a:alphaModFix/>
            </a:blip>
            <a:srcRect b="0" l="0" r="0" t="0"/>
            <a:stretch/>
          </p:blipFill>
          <p:spPr>
            <a:xfrm>
              <a:off x="3864939" y="2572249"/>
              <a:ext cx="4173795" cy="2216788"/>
            </a:xfrm>
            <a:prstGeom prst="rect">
              <a:avLst/>
            </a:prstGeom>
            <a:noFill/>
            <a:ln>
              <a:noFill/>
            </a:ln>
          </p:spPr>
        </p:pic>
      </p:grpSp>
      <p:grpSp>
        <p:nvGrpSpPr>
          <p:cNvPr id="725" name="Google Shape;725;p24"/>
          <p:cNvGrpSpPr/>
          <p:nvPr/>
        </p:nvGrpSpPr>
        <p:grpSpPr>
          <a:xfrm>
            <a:off x="2764730" y="4212328"/>
            <a:ext cx="494198" cy="525085"/>
            <a:chOff x="3047518" y="4488044"/>
            <a:chExt cx="494198" cy="525085"/>
          </a:xfrm>
        </p:grpSpPr>
        <p:sp>
          <p:nvSpPr>
            <p:cNvPr id="726" name="Google Shape;726;p24"/>
            <p:cNvSpPr txBox="1"/>
            <p:nvPr/>
          </p:nvSpPr>
          <p:spPr>
            <a:xfrm>
              <a:off x="3084516" y="4495497"/>
              <a:ext cx="457200" cy="457200"/>
            </a:xfrm>
            <a:prstGeom prst="rect">
              <a:avLst/>
            </a:prstGeom>
            <a:solidFill>
              <a:schemeClr val="lt1"/>
            </a:solidFill>
            <a:ln>
              <a:noFill/>
            </a:ln>
            <a:effectLst>
              <a:outerShdw blurRad="85725" rotWithShape="0" algn="bl" dir="5400000" dist="19050">
                <a:schemeClr val="dk1">
                  <a:alpha val="49803"/>
                </a:schemeClr>
              </a:outerShdw>
            </a:effectLst>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1400"/>
                <a:buFont typeface="Changa Light"/>
                <a:buNone/>
              </a:pPr>
              <a:r>
                <a:rPr b="0" i="0" lang="en-US" sz="1200" u="none" cap="none" strike="noStrike">
                  <a:solidFill>
                    <a:schemeClr val="dk1"/>
                  </a:solidFill>
                  <a:latin typeface="Baloo 2"/>
                  <a:ea typeface="Baloo 2"/>
                  <a:cs typeface="Baloo 2"/>
                  <a:sym typeface="Baloo 2"/>
                </a:rPr>
                <a:t> </a:t>
              </a:r>
              <a:endParaRPr/>
            </a:p>
          </p:txBody>
        </p:sp>
        <p:pic>
          <p:nvPicPr>
            <p:cNvPr id="727" name="Google Shape;727;p24"/>
            <p:cNvPicPr preferRelativeResize="0"/>
            <p:nvPr/>
          </p:nvPicPr>
          <p:blipFill rotWithShape="1">
            <a:blip r:embed="rId5">
              <a:alphaModFix/>
            </a:blip>
            <a:srcRect b="0" l="0" r="0" t="0"/>
            <a:stretch/>
          </p:blipFill>
          <p:spPr>
            <a:xfrm>
              <a:off x="3047518" y="4488044"/>
              <a:ext cx="494198" cy="525085"/>
            </a:xfrm>
            <a:prstGeom prst="rect">
              <a:avLst/>
            </a:prstGeom>
            <a:noFill/>
            <a:ln>
              <a:noFill/>
            </a:ln>
          </p:spPr>
        </p:pic>
      </p:grpSp>
      <p:grpSp>
        <p:nvGrpSpPr>
          <p:cNvPr id="728" name="Google Shape;728;p24"/>
          <p:cNvGrpSpPr/>
          <p:nvPr/>
        </p:nvGrpSpPr>
        <p:grpSpPr>
          <a:xfrm>
            <a:off x="2737672" y="3366877"/>
            <a:ext cx="548313" cy="481022"/>
            <a:chOff x="3020460" y="3642593"/>
            <a:chExt cx="548313" cy="481022"/>
          </a:xfrm>
        </p:grpSpPr>
        <p:sp>
          <p:nvSpPr>
            <p:cNvPr id="729" name="Google Shape;729;p24"/>
            <p:cNvSpPr txBox="1"/>
            <p:nvPr/>
          </p:nvSpPr>
          <p:spPr>
            <a:xfrm>
              <a:off x="3077701" y="3642593"/>
              <a:ext cx="457200" cy="457200"/>
            </a:xfrm>
            <a:prstGeom prst="rect">
              <a:avLst/>
            </a:prstGeom>
            <a:solidFill>
              <a:schemeClr val="lt1"/>
            </a:solidFill>
            <a:ln>
              <a:noFill/>
            </a:ln>
            <a:effectLst>
              <a:outerShdw blurRad="85725" rotWithShape="0" algn="bl" dir="5400000" dist="19050">
                <a:schemeClr val="dk1">
                  <a:alpha val="49803"/>
                </a:schemeClr>
              </a:outerShdw>
            </a:effectLst>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1400"/>
                <a:buFont typeface="Changa Light"/>
                <a:buNone/>
              </a:pPr>
              <a:r>
                <a:rPr b="0" i="0" lang="en-US" sz="1200" u="none" cap="none" strike="noStrike">
                  <a:solidFill>
                    <a:schemeClr val="dk1"/>
                  </a:solidFill>
                  <a:latin typeface="Baloo 2"/>
                  <a:ea typeface="Baloo 2"/>
                  <a:cs typeface="Baloo 2"/>
                  <a:sym typeface="Baloo 2"/>
                </a:rPr>
                <a:t> </a:t>
              </a:r>
              <a:endParaRPr/>
            </a:p>
          </p:txBody>
        </p:sp>
        <p:pic>
          <p:nvPicPr>
            <p:cNvPr id="730" name="Google Shape;730;p24"/>
            <p:cNvPicPr preferRelativeResize="0"/>
            <p:nvPr/>
          </p:nvPicPr>
          <p:blipFill rotWithShape="1">
            <a:blip r:embed="rId6">
              <a:alphaModFix/>
            </a:blip>
            <a:srcRect b="0" l="0" r="0" t="0"/>
            <a:stretch/>
          </p:blipFill>
          <p:spPr>
            <a:xfrm>
              <a:off x="3020460" y="3652169"/>
              <a:ext cx="548313" cy="471446"/>
            </a:xfrm>
            <a:prstGeom prst="rect">
              <a:avLst/>
            </a:prstGeom>
            <a:noFill/>
            <a:ln>
              <a:noFill/>
            </a:ln>
          </p:spPr>
        </p:pic>
      </p:gr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4" name="Shape 734"/>
        <p:cNvGrpSpPr/>
        <p:nvPr/>
      </p:nvGrpSpPr>
      <p:grpSpPr>
        <a:xfrm>
          <a:off x="0" y="0"/>
          <a:ext cx="0" cy="0"/>
          <a:chOff x="0" y="0"/>
          <a:chExt cx="0" cy="0"/>
        </a:xfrm>
      </p:grpSpPr>
      <p:sp>
        <p:nvSpPr>
          <p:cNvPr id="735" name="Google Shape;735;p25"/>
          <p:cNvSpPr txBox="1"/>
          <p:nvPr/>
        </p:nvSpPr>
        <p:spPr>
          <a:xfrm>
            <a:off x="4990596" y="2096706"/>
            <a:ext cx="857572" cy="2455606"/>
          </a:xfrm>
          <a:prstGeom prst="rect">
            <a:avLst/>
          </a:prstGeom>
          <a:solidFill>
            <a:schemeClr val="lt1"/>
          </a:solidFill>
          <a:ln>
            <a:noFill/>
          </a:ln>
          <a:effectLst>
            <a:outerShdw blurRad="85725" rotWithShape="0" algn="bl" dir="5400000" dist="19050">
              <a:schemeClr val="dk1">
                <a:alpha val="49803"/>
              </a:schemeClr>
            </a:outerShdw>
          </a:effectLst>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1400"/>
              <a:buFont typeface="Changa Light"/>
              <a:buNone/>
            </a:pPr>
            <a:r>
              <a:rPr b="0" i="0" lang="en-US" sz="1200" u="none" cap="none" strike="noStrike">
                <a:solidFill>
                  <a:schemeClr val="dk1"/>
                </a:solidFill>
                <a:latin typeface="Baloo 2"/>
                <a:ea typeface="Baloo 2"/>
                <a:cs typeface="Baloo 2"/>
                <a:sym typeface="Baloo 2"/>
              </a:rPr>
              <a:t> </a:t>
            </a:r>
            <a:endParaRPr/>
          </a:p>
        </p:txBody>
      </p:sp>
      <p:sp>
        <p:nvSpPr>
          <p:cNvPr id="736" name="Google Shape;736;p25"/>
          <p:cNvSpPr txBox="1"/>
          <p:nvPr>
            <p:ph idx="12" type="sldNum"/>
          </p:nvPr>
        </p:nvSpPr>
        <p:spPr>
          <a:xfrm>
            <a:off x="6457950" y="4767263"/>
            <a:ext cx="2057400" cy="274637"/>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None/>
            </a:pPr>
            <a:fld id="{00000000-1234-1234-1234-123412341234}" type="slidenum">
              <a:rPr lang="en-US"/>
              <a:t>‹#›</a:t>
            </a:fld>
            <a:endParaRPr/>
          </a:p>
        </p:txBody>
      </p:sp>
      <p:sp>
        <p:nvSpPr>
          <p:cNvPr id="737" name="Google Shape;737;p25"/>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300"/>
              <a:buNone/>
            </a:pPr>
            <a:r>
              <a:rPr b="1" lang="en-US">
                <a:latin typeface="Saira"/>
                <a:ea typeface="Saira"/>
                <a:cs typeface="Saira"/>
                <a:sym typeface="Saira"/>
              </a:rPr>
              <a:t>3.4 Phép biến đổi Affine</a:t>
            </a:r>
            <a:endParaRPr b="1">
              <a:latin typeface="Saira"/>
              <a:ea typeface="Saira"/>
              <a:cs typeface="Saira"/>
              <a:sym typeface="Saira"/>
            </a:endParaRPr>
          </a:p>
        </p:txBody>
      </p:sp>
      <p:sp>
        <p:nvSpPr>
          <p:cNvPr id="738" name="Google Shape;738;p25"/>
          <p:cNvSpPr txBox="1"/>
          <p:nvPr/>
        </p:nvSpPr>
        <p:spPr>
          <a:xfrm>
            <a:off x="1103447" y="1098232"/>
            <a:ext cx="6937106" cy="917967"/>
          </a:xfrm>
          <a:prstGeom prst="rect">
            <a:avLst/>
          </a:prstGeom>
          <a:noFill/>
          <a:ln>
            <a:noFill/>
          </a:ln>
        </p:spPr>
        <p:txBody>
          <a:bodyPr anchorCtr="0" anchor="t" bIns="91425" lIns="91425" spcFirstLastPara="1" rIns="91425" wrap="square" tIns="91425">
            <a:noAutofit/>
          </a:bodyPr>
          <a:lstStyle/>
          <a:p>
            <a:pPr indent="0" lvl="0" marL="0" marR="0" rtl="0" algn="just">
              <a:lnSpc>
                <a:spcPct val="115000"/>
              </a:lnSpc>
              <a:spcBef>
                <a:spcPts val="0"/>
              </a:spcBef>
              <a:spcAft>
                <a:spcPts val="0"/>
              </a:spcAft>
              <a:buClr>
                <a:schemeClr val="dk1"/>
              </a:buClr>
              <a:buSzPts val="1400"/>
              <a:buFont typeface="Changa Light"/>
              <a:buNone/>
            </a:pPr>
            <a:r>
              <a:rPr b="0" i="0" lang="en-US" sz="1400" u="none" cap="none" strike="noStrike">
                <a:solidFill>
                  <a:schemeClr val="dk1"/>
                </a:solidFill>
                <a:latin typeface="Baloo 2"/>
                <a:ea typeface="Baloo 2"/>
                <a:cs typeface="Baloo 2"/>
                <a:sym typeface="Baloo 2"/>
              </a:rPr>
              <a:t>Cùng với nút di chuyển nguồn sáng, tại một thời điểm, chỉ 1 nút trong số 4 nút này có thể được kích hoạt. </a:t>
            </a:r>
            <a:endParaRPr b="0" i="0" sz="1400" u="none" cap="none" strike="noStrike">
              <a:solidFill>
                <a:schemeClr val="dk1"/>
              </a:solidFill>
              <a:latin typeface="Baloo 2"/>
              <a:ea typeface="Baloo 2"/>
              <a:cs typeface="Baloo 2"/>
              <a:sym typeface="Baloo 2"/>
            </a:endParaRPr>
          </a:p>
          <a:p>
            <a:pPr indent="0" lvl="0" marL="0" marR="0" rtl="0" algn="just">
              <a:lnSpc>
                <a:spcPct val="115000"/>
              </a:lnSpc>
              <a:spcBef>
                <a:spcPts val="0"/>
              </a:spcBef>
              <a:spcAft>
                <a:spcPts val="0"/>
              </a:spcAft>
              <a:buClr>
                <a:schemeClr val="dk1"/>
              </a:buClr>
              <a:buSzPts val="1400"/>
              <a:buFont typeface="Changa Light"/>
              <a:buNone/>
            </a:pPr>
            <a:r>
              <a:rPr b="0" i="0" lang="en-US" sz="1400" u="none" cap="none" strike="noStrike">
                <a:solidFill>
                  <a:schemeClr val="dk1"/>
                </a:solidFill>
                <a:latin typeface="Baloo 2"/>
                <a:ea typeface="Baloo 2"/>
                <a:cs typeface="Baloo 2"/>
                <a:sym typeface="Baloo 2"/>
              </a:rPr>
              <a:t>Khi người dùng nhấn lại nút đang kích hoạt, nút đó sẽ tắt và phép biến đổi sẽ dừng lại. </a:t>
            </a:r>
            <a:endParaRPr/>
          </a:p>
        </p:txBody>
      </p:sp>
      <p:sp>
        <p:nvSpPr>
          <p:cNvPr id="739" name="Google Shape;739;p25"/>
          <p:cNvSpPr txBox="1"/>
          <p:nvPr/>
        </p:nvSpPr>
        <p:spPr>
          <a:xfrm>
            <a:off x="3353094" y="2096706"/>
            <a:ext cx="857572" cy="2455606"/>
          </a:xfrm>
          <a:prstGeom prst="rect">
            <a:avLst/>
          </a:prstGeom>
          <a:solidFill>
            <a:schemeClr val="lt1"/>
          </a:solidFill>
          <a:ln>
            <a:noFill/>
          </a:ln>
          <a:effectLst>
            <a:outerShdw blurRad="85725" rotWithShape="0" algn="bl" dir="5400000" dist="19050">
              <a:schemeClr val="dk1">
                <a:alpha val="49803"/>
              </a:schemeClr>
            </a:outerShdw>
          </a:effectLst>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1400"/>
              <a:buFont typeface="Changa Light"/>
              <a:buNone/>
            </a:pPr>
            <a:r>
              <a:rPr b="0" i="0" lang="en-US" sz="1200" u="none" cap="none" strike="noStrike">
                <a:solidFill>
                  <a:schemeClr val="dk1"/>
                </a:solidFill>
                <a:latin typeface="Baloo 2"/>
                <a:ea typeface="Baloo 2"/>
                <a:cs typeface="Baloo 2"/>
                <a:sym typeface="Baloo 2"/>
              </a:rPr>
              <a:t> </a:t>
            </a:r>
            <a:endParaRPr/>
          </a:p>
        </p:txBody>
      </p:sp>
      <p:pic>
        <p:nvPicPr>
          <p:cNvPr id="740" name="Google Shape;740;p25"/>
          <p:cNvPicPr preferRelativeResize="0"/>
          <p:nvPr/>
        </p:nvPicPr>
        <p:blipFill rotWithShape="1">
          <a:blip r:embed="rId3">
            <a:alphaModFix/>
          </a:blip>
          <a:srcRect b="0" l="0" r="0" t="0"/>
          <a:stretch/>
        </p:blipFill>
        <p:spPr>
          <a:xfrm>
            <a:off x="3479118" y="2192995"/>
            <a:ext cx="605523" cy="2201386"/>
          </a:xfrm>
          <a:prstGeom prst="rect">
            <a:avLst/>
          </a:prstGeom>
          <a:noFill/>
          <a:ln>
            <a:noFill/>
          </a:ln>
        </p:spPr>
      </p:pic>
      <p:pic>
        <p:nvPicPr>
          <p:cNvPr id="741" name="Google Shape;741;p25"/>
          <p:cNvPicPr preferRelativeResize="0"/>
          <p:nvPr/>
        </p:nvPicPr>
        <p:blipFill rotWithShape="1">
          <a:blip r:embed="rId4">
            <a:alphaModFix/>
          </a:blip>
          <a:srcRect b="0" l="0" r="0" t="0"/>
          <a:stretch/>
        </p:blipFill>
        <p:spPr>
          <a:xfrm>
            <a:off x="5103349" y="2257720"/>
            <a:ext cx="677450" cy="2203137"/>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5" name="Shape 745"/>
        <p:cNvGrpSpPr/>
        <p:nvPr/>
      </p:nvGrpSpPr>
      <p:grpSpPr>
        <a:xfrm>
          <a:off x="0" y="0"/>
          <a:ext cx="0" cy="0"/>
          <a:chOff x="0" y="0"/>
          <a:chExt cx="0" cy="0"/>
        </a:xfrm>
      </p:grpSpPr>
      <p:sp>
        <p:nvSpPr>
          <p:cNvPr id="746" name="Google Shape;746;p26"/>
          <p:cNvSpPr txBox="1"/>
          <p:nvPr>
            <p:ph type="title"/>
          </p:nvPr>
        </p:nvSpPr>
        <p:spPr>
          <a:xfrm>
            <a:off x="917780" y="445025"/>
            <a:ext cx="7506219"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300"/>
              <a:buNone/>
            </a:pPr>
            <a:r>
              <a:rPr b="1" lang="en-US">
                <a:latin typeface="Saira"/>
                <a:ea typeface="Saira"/>
                <a:cs typeface="Saira"/>
                <a:sym typeface="Saira"/>
              </a:rPr>
              <a:t>3.5 Texture</a:t>
            </a:r>
            <a:endParaRPr b="1">
              <a:latin typeface="Saira"/>
              <a:ea typeface="Saira"/>
              <a:cs typeface="Saira"/>
              <a:sym typeface="Saira"/>
            </a:endParaRPr>
          </a:p>
        </p:txBody>
      </p:sp>
      <p:sp>
        <p:nvSpPr>
          <p:cNvPr id="747" name="Google Shape;747;p26"/>
          <p:cNvSpPr txBox="1"/>
          <p:nvPr>
            <p:ph idx="12" type="sldNum"/>
          </p:nvPr>
        </p:nvSpPr>
        <p:spPr>
          <a:xfrm>
            <a:off x="6457950" y="4767263"/>
            <a:ext cx="2057400" cy="274637"/>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None/>
            </a:pPr>
            <a:fld id="{00000000-1234-1234-1234-123412341234}" type="slidenum">
              <a:rPr lang="en-US"/>
              <a:t>‹#›</a:t>
            </a:fld>
            <a:endParaRPr/>
          </a:p>
        </p:txBody>
      </p:sp>
      <p:sp>
        <p:nvSpPr>
          <p:cNvPr id="748" name="Google Shape;748;p26"/>
          <p:cNvSpPr txBox="1"/>
          <p:nvPr/>
        </p:nvSpPr>
        <p:spPr>
          <a:xfrm>
            <a:off x="1127921" y="3252284"/>
            <a:ext cx="2378484" cy="1385522"/>
          </a:xfrm>
          <a:prstGeom prst="rect">
            <a:avLst/>
          </a:prstGeom>
          <a:noFill/>
          <a:ln>
            <a:noFill/>
          </a:ln>
        </p:spPr>
        <p:txBody>
          <a:bodyPr anchorCtr="0" anchor="t" bIns="91425" lIns="91425" spcFirstLastPara="1" rIns="91425" wrap="square" tIns="91425">
            <a:noAutofit/>
          </a:bodyPr>
          <a:lstStyle/>
          <a:p>
            <a:pPr indent="0" lvl="0" marL="0" marR="0" rtl="0" algn="just">
              <a:lnSpc>
                <a:spcPct val="115000"/>
              </a:lnSpc>
              <a:spcBef>
                <a:spcPts val="0"/>
              </a:spcBef>
              <a:spcAft>
                <a:spcPts val="0"/>
              </a:spcAft>
              <a:buClr>
                <a:schemeClr val="dk1"/>
              </a:buClr>
              <a:buSzPts val="1400"/>
              <a:buFont typeface="Changa Light"/>
              <a:buNone/>
            </a:pPr>
            <a:r>
              <a:rPr b="0" i="0" lang="en-US" sz="1400" u="none" cap="none" strike="noStrike">
                <a:solidFill>
                  <a:schemeClr val="dk1"/>
                </a:solidFill>
                <a:latin typeface="Baloo 2"/>
                <a:ea typeface="Baloo 2"/>
                <a:cs typeface="Baloo 2"/>
                <a:sym typeface="Baloo 2"/>
              </a:rPr>
              <a:t>Các loại Texture có sẵn:</a:t>
            </a:r>
            <a:endParaRPr/>
          </a:p>
          <a:p>
            <a:pPr indent="-285750" lvl="0" marL="285750" marR="0" rtl="0" algn="just">
              <a:lnSpc>
                <a:spcPct val="115000"/>
              </a:lnSpc>
              <a:spcBef>
                <a:spcPts val="0"/>
              </a:spcBef>
              <a:spcAft>
                <a:spcPts val="0"/>
              </a:spcAft>
              <a:buClr>
                <a:schemeClr val="dk1"/>
              </a:buClr>
              <a:buSzPts val="1400"/>
              <a:buFont typeface="Arial"/>
              <a:buChar char="•"/>
            </a:pPr>
            <a:r>
              <a:rPr b="0" i="0" lang="en-US" sz="1400" u="none" cap="none" strike="noStrike">
                <a:solidFill>
                  <a:schemeClr val="dk1"/>
                </a:solidFill>
                <a:latin typeface="Baloo 2"/>
                <a:ea typeface="Baloo 2"/>
                <a:cs typeface="Baloo 2"/>
                <a:sym typeface="Baloo 2"/>
              </a:rPr>
              <a:t>Flower Pattern</a:t>
            </a:r>
            <a:endParaRPr/>
          </a:p>
          <a:p>
            <a:pPr indent="-285750" lvl="0" marL="285750" marR="0" rtl="0" algn="just">
              <a:lnSpc>
                <a:spcPct val="115000"/>
              </a:lnSpc>
              <a:spcBef>
                <a:spcPts val="0"/>
              </a:spcBef>
              <a:spcAft>
                <a:spcPts val="0"/>
              </a:spcAft>
              <a:buClr>
                <a:schemeClr val="dk1"/>
              </a:buClr>
              <a:buSzPts val="1400"/>
              <a:buFont typeface="Arial"/>
              <a:buChar char="•"/>
            </a:pPr>
            <a:r>
              <a:rPr b="0" i="0" lang="en-US" sz="1400" u="none" cap="none" strike="noStrike">
                <a:solidFill>
                  <a:schemeClr val="dk1"/>
                </a:solidFill>
                <a:latin typeface="Baloo 2"/>
                <a:ea typeface="Baloo 2"/>
                <a:cs typeface="Baloo 2"/>
                <a:sym typeface="Baloo 2"/>
              </a:rPr>
              <a:t>Wood Pattern</a:t>
            </a:r>
            <a:endParaRPr/>
          </a:p>
          <a:p>
            <a:pPr indent="-285750" lvl="0" marL="285750" marR="0" rtl="0" algn="just">
              <a:lnSpc>
                <a:spcPct val="115000"/>
              </a:lnSpc>
              <a:spcBef>
                <a:spcPts val="0"/>
              </a:spcBef>
              <a:spcAft>
                <a:spcPts val="0"/>
              </a:spcAft>
              <a:buClr>
                <a:schemeClr val="dk1"/>
              </a:buClr>
              <a:buSzPts val="1400"/>
              <a:buFont typeface="Arial"/>
              <a:buChar char="•"/>
            </a:pPr>
            <a:r>
              <a:rPr b="0" i="0" lang="en-US" sz="1400" u="none" cap="none" strike="noStrike">
                <a:solidFill>
                  <a:schemeClr val="dk1"/>
                </a:solidFill>
                <a:latin typeface="Baloo 2"/>
                <a:ea typeface="Baloo 2"/>
                <a:cs typeface="Baloo 2"/>
                <a:sym typeface="Baloo 2"/>
              </a:rPr>
              <a:t>Planet Surface</a:t>
            </a:r>
            <a:endParaRPr/>
          </a:p>
          <a:p>
            <a:pPr indent="-285750" lvl="0" marL="285750" marR="0" rtl="0" algn="just">
              <a:lnSpc>
                <a:spcPct val="115000"/>
              </a:lnSpc>
              <a:spcBef>
                <a:spcPts val="0"/>
              </a:spcBef>
              <a:spcAft>
                <a:spcPts val="0"/>
              </a:spcAft>
              <a:buClr>
                <a:schemeClr val="dk1"/>
              </a:buClr>
              <a:buSzPts val="1400"/>
              <a:buFont typeface="Arial"/>
              <a:buChar char="•"/>
            </a:pPr>
            <a:r>
              <a:rPr b="0" i="0" lang="en-US" sz="1400" u="none" cap="none" strike="noStrike">
                <a:solidFill>
                  <a:schemeClr val="dk1"/>
                </a:solidFill>
                <a:latin typeface="Baloo 2"/>
                <a:ea typeface="Baloo 2"/>
                <a:cs typeface="Baloo 2"/>
                <a:sym typeface="Baloo 2"/>
              </a:rPr>
              <a:t>Ocean Video</a:t>
            </a:r>
            <a:endParaRPr b="0" i="0" sz="1400" u="none" cap="none" strike="noStrike">
              <a:solidFill>
                <a:schemeClr val="dk1"/>
              </a:solidFill>
              <a:latin typeface="Baloo 2"/>
              <a:ea typeface="Baloo 2"/>
              <a:cs typeface="Baloo 2"/>
              <a:sym typeface="Baloo 2"/>
            </a:endParaRPr>
          </a:p>
        </p:txBody>
      </p:sp>
      <p:pic>
        <p:nvPicPr>
          <p:cNvPr descr="A hexagon with a floral design&#10;&#10;Description automatically generated" id="749" name="Google Shape;749;p26"/>
          <p:cNvPicPr preferRelativeResize="0"/>
          <p:nvPr/>
        </p:nvPicPr>
        <p:blipFill rotWithShape="1">
          <a:blip r:embed="rId3">
            <a:alphaModFix/>
          </a:blip>
          <a:srcRect b="0" l="0" r="0" t="0"/>
          <a:stretch/>
        </p:blipFill>
        <p:spPr>
          <a:xfrm>
            <a:off x="1304468" y="1272867"/>
            <a:ext cx="1627181" cy="1630241"/>
          </a:xfrm>
          <a:prstGeom prst="rect">
            <a:avLst/>
          </a:prstGeom>
          <a:noFill/>
          <a:ln>
            <a:noFill/>
          </a:ln>
        </p:spPr>
      </p:pic>
      <p:pic>
        <p:nvPicPr>
          <p:cNvPr descr="A cube made of wood blocks&#10;&#10;Description automatically generated" id="750" name="Google Shape;750;p26"/>
          <p:cNvPicPr preferRelativeResize="0"/>
          <p:nvPr/>
        </p:nvPicPr>
        <p:blipFill rotWithShape="1">
          <a:blip r:embed="rId4">
            <a:alphaModFix/>
          </a:blip>
          <a:srcRect b="0" l="0" r="0" t="0"/>
          <a:stretch/>
        </p:blipFill>
        <p:spPr>
          <a:xfrm>
            <a:off x="3696395" y="1366900"/>
            <a:ext cx="1633222" cy="1630241"/>
          </a:xfrm>
          <a:prstGeom prst="rect">
            <a:avLst/>
          </a:prstGeom>
          <a:noFill/>
          <a:ln>
            <a:noFill/>
          </a:ln>
        </p:spPr>
      </p:pic>
      <p:pic>
        <p:nvPicPr>
          <p:cNvPr descr="A close up of a planet&#10;&#10;Description automatically generated" id="751" name="Google Shape;751;p26"/>
          <p:cNvPicPr preferRelativeResize="0"/>
          <p:nvPr/>
        </p:nvPicPr>
        <p:blipFill rotWithShape="1">
          <a:blip r:embed="rId5">
            <a:alphaModFix/>
          </a:blip>
          <a:srcRect b="0" l="0" r="0" t="0"/>
          <a:stretch/>
        </p:blipFill>
        <p:spPr>
          <a:xfrm>
            <a:off x="6327776" y="1489259"/>
            <a:ext cx="1477679" cy="1385522"/>
          </a:xfrm>
          <a:prstGeom prst="rect">
            <a:avLst/>
          </a:prstGeom>
          <a:noFill/>
          <a:ln>
            <a:noFill/>
          </a:ln>
        </p:spPr>
      </p:pic>
      <p:sp>
        <p:nvSpPr>
          <p:cNvPr id="752" name="Google Shape;752;p26"/>
          <p:cNvSpPr txBox="1"/>
          <p:nvPr/>
        </p:nvSpPr>
        <p:spPr>
          <a:xfrm>
            <a:off x="4402394" y="3252284"/>
            <a:ext cx="3613685" cy="1385522"/>
          </a:xfrm>
          <a:prstGeom prst="rect">
            <a:avLst/>
          </a:prstGeom>
          <a:noFill/>
          <a:ln>
            <a:noFill/>
          </a:ln>
        </p:spPr>
        <p:txBody>
          <a:bodyPr anchorCtr="0" anchor="t" bIns="91425" lIns="91425" spcFirstLastPara="1" rIns="91425" wrap="square" tIns="91425">
            <a:noAutofit/>
          </a:bodyPr>
          <a:lstStyle/>
          <a:p>
            <a:pPr indent="0" lvl="0" marL="0" marR="0" rtl="0" algn="just">
              <a:lnSpc>
                <a:spcPct val="115000"/>
              </a:lnSpc>
              <a:spcBef>
                <a:spcPts val="0"/>
              </a:spcBef>
              <a:spcAft>
                <a:spcPts val="0"/>
              </a:spcAft>
              <a:buClr>
                <a:schemeClr val="dk1"/>
              </a:buClr>
              <a:buSzPts val="1400"/>
              <a:buFont typeface="Changa Light"/>
              <a:buNone/>
            </a:pPr>
            <a:r>
              <a:rPr b="0" i="0" lang="en-US" sz="1400" u="none" cap="none" strike="noStrike">
                <a:solidFill>
                  <a:schemeClr val="dk1"/>
                </a:solidFill>
                <a:latin typeface="Baloo 2"/>
                <a:ea typeface="Baloo 2"/>
                <a:cs typeface="Baloo 2"/>
                <a:sym typeface="Baloo 2"/>
              </a:rPr>
              <a:t>Đối với các lựa chọn như "Floral Pattern", "Wood Pattern" và "Planet Surface", đoạn mã sử dụng </a:t>
            </a:r>
            <a:r>
              <a:rPr b="0" i="1" lang="en-US" sz="1400" u="none" cap="none" strike="noStrike">
                <a:solidFill>
                  <a:schemeClr val="dk1"/>
                </a:solidFill>
                <a:latin typeface="Baloo 2"/>
                <a:ea typeface="Baloo 2"/>
                <a:cs typeface="Baloo 2"/>
                <a:sym typeface="Baloo 2"/>
              </a:rPr>
              <a:t>THREE.TextureLoader </a:t>
            </a:r>
            <a:r>
              <a:rPr b="0" i="0" lang="en-US" sz="1400" u="none" cap="none" strike="noStrike">
                <a:solidFill>
                  <a:schemeClr val="dk1"/>
                </a:solidFill>
                <a:latin typeface="Baloo 2"/>
                <a:ea typeface="Baloo 2"/>
                <a:cs typeface="Baloo 2"/>
                <a:sym typeface="Baloo 2"/>
              </a:rPr>
              <a:t>để tải các tệp ảnh bitmap (webp, jpg,...) và áp dụng chúng làm Material của đối tượng 3D.</a:t>
            </a:r>
            <a:endParaRPr b="0" i="0" sz="1400" u="none" cap="none" strike="noStrike">
              <a:solidFill>
                <a:schemeClr val="dk1"/>
              </a:solidFill>
              <a:latin typeface="Baloo 2"/>
              <a:ea typeface="Baloo 2"/>
              <a:cs typeface="Baloo 2"/>
              <a:sym typeface="Baloo 2"/>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6" name="Shape 756"/>
        <p:cNvGrpSpPr/>
        <p:nvPr/>
      </p:nvGrpSpPr>
      <p:grpSpPr>
        <a:xfrm>
          <a:off x="0" y="0"/>
          <a:ext cx="0" cy="0"/>
          <a:chOff x="0" y="0"/>
          <a:chExt cx="0" cy="0"/>
        </a:xfrm>
      </p:grpSpPr>
      <p:sp>
        <p:nvSpPr>
          <p:cNvPr id="757" name="Google Shape;757;p27"/>
          <p:cNvSpPr txBox="1"/>
          <p:nvPr>
            <p:ph type="title"/>
          </p:nvPr>
        </p:nvSpPr>
        <p:spPr>
          <a:xfrm>
            <a:off x="917780" y="445025"/>
            <a:ext cx="7506219"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300"/>
              <a:buNone/>
            </a:pPr>
            <a:r>
              <a:rPr b="1" lang="en-US">
                <a:latin typeface="Saira"/>
                <a:ea typeface="Saira"/>
                <a:cs typeface="Saira"/>
                <a:sym typeface="Saira"/>
              </a:rPr>
              <a:t>3.5 Texture</a:t>
            </a:r>
            <a:endParaRPr b="1">
              <a:latin typeface="Saira"/>
              <a:ea typeface="Saira"/>
              <a:cs typeface="Saira"/>
              <a:sym typeface="Saira"/>
            </a:endParaRPr>
          </a:p>
        </p:txBody>
      </p:sp>
      <p:sp>
        <p:nvSpPr>
          <p:cNvPr id="758" name="Google Shape;758;p27"/>
          <p:cNvSpPr txBox="1"/>
          <p:nvPr>
            <p:ph idx="12" type="sldNum"/>
          </p:nvPr>
        </p:nvSpPr>
        <p:spPr>
          <a:xfrm>
            <a:off x="6457950" y="4767263"/>
            <a:ext cx="2057400" cy="274637"/>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None/>
            </a:pPr>
            <a:fld id="{00000000-1234-1234-1234-123412341234}" type="slidenum">
              <a:rPr lang="en-US"/>
              <a:t>‹#›</a:t>
            </a:fld>
            <a:endParaRPr/>
          </a:p>
        </p:txBody>
      </p:sp>
      <p:sp>
        <p:nvSpPr>
          <p:cNvPr id="759" name="Google Shape;759;p27"/>
          <p:cNvSpPr txBox="1"/>
          <p:nvPr/>
        </p:nvSpPr>
        <p:spPr>
          <a:xfrm>
            <a:off x="917780" y="1085987"/>
            <a:ext cx="2378484" cy="1385522"/>
          </a:xfrm>
          <a:prstGeom prst="rect">
            <a:avLst/>
          </a:prstGeom>
          <a:noFill/>
          <a:ln>
            <a:noFill/>
          </a:ln>
        </p:spPr>
        <p:txBody>
          <a:bodyPr anchorCtr="0" anchor="t" bIns="91425" lIns="91425" spcFirstLastPara="1" rIns="91425" wrap="square" tIns="91425">
            <a:noAutofit/>
          </a:bodyPr>
          <a:lstStyle/>
          <a:p>
            <a:pPr indent="0" lvl="0" marL="0" marR="0" rtl="0" algn="just">
              <a:lnSpc>
                <a:spcPct val="115000"/>
              </a:lnSpc>
              <a:spcBef>
                <a:spcPts val="0"/>
              </a:spcBef>
              <a:spcAft>
                <a:spcPts val="0"/>
              </a:spcAft>
              <a:buClr>
                <a:schemeClr val="dk1"/>
              </a:buClr>
              <a:buSzPts val="1400"/>
              <a:buFont typeface="Changa Light"/>
              <a:buNone/>
            </a:pPr>
            <a:r>
              <a:rPr b="0" i="0" lang="en-US" sz="1400" u="none" cap="none" strike="noStrike">
                <a:solidFill>
                  <a:schemeClr val="dk1"/>
                </a:solidFill>
                <a:latin typeface="Baloo 2"/>
                <a:ea typeface="Baloo 2"/>
                <a:cs typeface="Baloo 2"/>
                <a:sym typeface="Baloo 2"/>
              </a:rPr>
              <a:t>Các loại Texture có sẵn:</a:t>
            </a:r>
            <a:endParaRPr/>
          </a:p>
          <a:p>
            <a:pPr indent="-285750" lvl="0" marL="285750" marR="0" rtl="0" algn="just">
              <a:lnSpc>
                <a:spcPct val="115000"/>
              </a:lnSpc>
              <a:spcBef>
                <a:spcPts val="0"/>
              </a:spcBef>
              <a:spcAft>
                <a:spcPts val="0"/>
              </a:spcAft>
              <a:buClr>
                <a:schemeClr val="dk1"/>
              </a:buClr>
              <a:buSzPts val="1400"/>
              <a:buFont typeface="Arial"/>
              <a:buChar char="•"/>
            </a:pPr>
            <a:r>
              <a:rPr b="0" i="0" lang="en-US" sz="1400" u="none" cap="none" strike="noStrike">
                <a:solidFill>
                  <a:schemeClr val="dk1"/>
                </a:solidFill>
                <a:latin typeface="Baloo 2"/>
                <a:ea typeface="Baloo 2"/>
                <a:cs typeface="Baloo 2"/>
                <a:sym typeface="Baloo 2"/>
              </a:rPr>
              <a:t>Flower Pattern</a:t>
            </a:r>
            <a:endParaRPr/>
          </a:p>
          <a:p>
            <a:pPr indent="-285750" lvl="0" marL="285750" marR="0" rtl="0" algn="just">
              <a:lnSpc>
                <a:spcPct val="115000"/>
              </a:lnSpc>
              <a:spcBef>
                <a:spcPts val="0"/>
              </a:spcBef>
              <a:spcAft>
                <a:spcPts val="0"/>
              </a:spcAft>
              <a:buClr>
                <a:schemeClr val="dk1"/>
              </a:buClr>
              <a:buSzPts val="1400"/>
              <a:buFont typeface="Arial"/>
              <a:buChar char="•"/>
            </a:pPr>
            <a:r>
              <a:rPr b="0" i="0" lang="en-US" sz="1400" u="none" cap="none" strike="noStrike">
                <a:solidFill>
                  <a:schemeClr val="dk1"/>
                </a:solidFill>
                <a:latin typeface="Baloo 2"/>
                <a:ea typeface="Baloo 2"/>
                <a:cs typeface="Baloo 2"/>
                <a:sym typeface="Baloo 2"/>
              </a:rPr>
              <a:t>Wood Pattern</a:t>
            </a:r>
            <a:endParaRPr/>
          </a:p>
          <a:p>
            <a:pPr indent="-285750" lvl="0" marL="285750" marR="0" rtl="0" algn="just">
              <a:lnSpc>
                <a:spcPct val="115000"/>
              </a:lnSpc>
              <a:spcBef>
                <a:spcPts val="0"/>
              </a:spcBef>
              <a:spcAft>
                <a:spcPts val="0"/>
              </a:spcAft>
              <a:buClr>
                <a:schemeClr val="dk1"/>
              </a:buClr>
              <a:buSzPts val="1400"/>
              <a:buFont typeface="Arial"/>
              <a:buChar char="•"/>
            </a:pPr>
            <a:r>
              <a:rPr b="0" i="0" lang="en-US" sz="1400" u="none" cap="none" strike="noStrike">
                <a:solidFill>
                  <a:schemeClr val="dk1"/>
                </a:solidFill>
                <a:latin typeface="Baloo 2"/>
                <a:ea typeface="Baloo 2"/>
                <a:cs typeface="Baloo 2"/>
                <a:sym typeface="Baloo 2"/>
              </a:rPr>
              <a:t>Planet Surface</a:t>
            </a:r>
            <a:endParaRPr/>
          </a:p>
          <a:p>
            <a:pPr indent="-285750" lvl="0" marL="285750" marR="0" rtl="0" algn="just">
              <a:lnSpc>
                <a:spcPct val="115000"/>
              </a:lnSpc>
              <a:spcBef>
                <a:spcPts val="0"/>
              </a:spcBef>
              <a:spcAft>
                <a:spcPts val="0"/>
              </a:spcAft>
              <a:buClr>
                <a:schemeClr val="dk1"/>
              </a:buClr>
              <a:buSzPts val="1400"/>
              <a:buFont typeface="Arial"/>
              <a:buChar char="•"/>
            </a:pPr>
            <a:r>
              <a:rPr b="0" i="0" lang="en-US" sz="1400" u="none" cap="none" strike="noStrike">
                <a:solidFill>
                  <a:schemeClr val="dk1"/>
                </a:solidFill>
                <a:latin typeface="Baloo 2"/>
                <a:ea typeface="Baloo 2"/>
                <a:cs typeface="Baloo 2"/>
                <a:sym typeface="Baloo 2"/>
              </a:rPr>
              <a:t>Ocean Video</a:t>
            </a:r>
            <a:endParaRPr b="0" i="0" sz="1400" u="none" cap="none" strike="noStrike">
              <a:solidFill>
                <a:schemeClr val="dk1"/>
              </a:solidFill>
              <a:latin typeface="Baloo 2"/>
              <a:ea typeface="Baloo 2"/>
              <a:cs typeface="Baloo 2"/>
              <a:sym typeface="Baloo 2"/>
            </a:endParaRPr>
          </a:p>
        </p:txBody>
      </p:sp>
      <p:sp>
        <p:nvSpPr>
          <p:cNvPr id="760" name="Google Shape;760;p27"/>
          <p:cNvSpPr txBox="1"/>
          <p:nvPr/>
        </p:nvSpPr>
        <p:spPr>
          <a:xfrm>
            <a:off x="917780" y="2844595"/>
            <a:ext cx="3514110" cy="1385522"/>
          </a:xfrm>
          <a:prstGeom prst="rect">
            <a:avLst/>
          </a:prstGeom>
          <a:noFill/>
          <a:ln>
            <a:noFill/>
          </a:ln>
        </p:spPr>
        <p:txBody>
          <a:bodyPr anchorCtr="0" anchor="ctr" bIns="91425" lIns="91425" spcFirstLastPara="1" rIns="91425" wrap="square" tIns="91425">
            <a:noAutofit/>
          </a:bodyPr>
          <a:lstStyle/>
          <a:p>
            <a:pPr indent="0" lvl="0" marL="0" marR="0" rtl="0" algn="just">
              <a:lnSpc>
                <a:spcPct val="115000"/>
              </a:lnSpc>
              <a:spcBef>
                <a:spcPts val="0"/>
              </a:spcBef>
              <a:spcAft>
                <a:spcPts val="0"/>
              </a:spcAft>
              <a:buClr>
                <a:schemeClr val="dk1"/>
              </a:buClr>
              <a:buSzPts val="1400"/>
              <a:buFont typeface="Changa Light"/>
              <a:buNone/>
            </a:pPr>
            <a:r>
              <a:rPr b="0" i="0" lang="en-US" sz="1400" u="none" cap="none" strike="noStrike">
                <a:solidFill>
                  <a:schemeClr val="dk1"/>
                </a:solidFill>
                <a:latin typeface="Baloo 2"/>
                <a:ea typeface="Baloo 2"/>
                <a:cs typeface="Baloo 2"/>
                <a:sym typeface="Baloo 2"/>
              </a:rPr>
              <a:t>Đối với lựa chọn "Ocean Video", đoạn mã tạo một phần tử video, đặt nó lặp lại, tải và phát tệp video (mp4). Sau đó, nó tạo một </a:t>
            </a:r>
            <a:r>
              <a:rPr b="0" i="1" lang="en-US" sz="1400" u="none" cap="none" strike="noStrike">
                <a:solidFill>
                  <a:schemeClr val="dk1"/>
                </a:solidFill>
                <a:latin typeface="Baloo 2"/>
                <a:ea typeface="Baloo 2"/>
                <a:cs typeface="Baloo 2"/>
                <a:sym typeface="Baloo 2"/>
              </a:rPr>
              <a:t>THREE.VideoTexture </a:t>
            </a:r>
            <a:r>
              <a:rPr b="0" i="0" lang="en-US" sz="1400" u="none" cap="none" strike="noStrike">
                <a:solidFill>
                  <a:schemeClr val="dk1"/>
                </a:solidFill>
                <a:latin typeface="Baloo 2"/>
                <a:ea typeface="Baloo 2"/>
                <a:cs typeface="Baloo 2"/>
                <a:sym typeface="Baloo 2"/>
              </a:rPr>
              <a:t>từ phần tử video này và áp dụng làm Material của đối tượng 3D.</a:t>
            </a:r>
            <a:endParaRPr/>
          </a:p>
        </p:txBody>
      </p:sp>
      <p:pic>
        <p:nvPicPr>
          <p:cNvPr id="761" name="Google Shape;761;p27"/>
          <p:cNvPicPr preferRelativeResize="0"/>
          <p:nvPr/>
        </p:nvPicPr>
        <p:blipFill rotWithShape="1">
          <a:blip r:embed="rId3">
            <a:alphaModFix/>
          </a:blip>
          <a:srcRect b="0" l="21471" r="21670" t="0"/>
          <a:stretch/>
        </p:blipFill>
        <p:spPr>
          <a:xfrm>
            <a:off x="5208024" y="2585328"/>
            <a:ext cx="1924664" cy="1904055"/>
          </a:xfrm>
          <a:prstGeom prst="rect">
            <a:avLst/>
          </a:prstGeom>
          <a:noFill/>
          <a:ln>
            <a:noFill/>
          </a:ln>
        </p:spPr>
      </p:pic>
      <p:sp>
        <p:nvSpPr>
          <p:cNvPr id="762" name="Google Shape;762;p27"/>
          <p:cNvSpPr txBox="1"/>
          <p:nvPr/>
        </p:nvSpPr>
        <p:spPr>
          <a:xfrm>
            <a:off x="4948084" y="1085986"/>
            <a:ext cx="2617839" cy="956665"/>
          </a:xfrm>
          <a:prstGeom prst="rect">
            <a:avLst/>
          </a:prstGeom>
          <a:noFill/>
          <a:ln>
            <a:noFill/>
          </a:ln>
        </p:spPr>
        <p:txBody>
          <a:bodyPr anchorCtr="0" anchor="ctr" bIns="91425" lIns="91425" spcFirstLastPara="1" rIns="91425" wrap="square" tIns="91425">
            <a:noAutofit/>
          </a:bodyPr>
          <a:lstStyle/>
          <a:p>
            <a:pPr indent="0" lvl="0" marL="0" marR="0" rtl="0" algn="just">
              <a:lnSpc>
                <a:spcPct val="115000"/>
              </a:lnSpc>
              <a:spcBef>
                <a:spcPts val="0"/>
              </a:spcBef>
              <a:spcAft>
                <a:spcPts val="0"/>
              </a:spcAft>
              <a:buClr>
                <a:schemeClr val="dk1"/>
              </a:buClr>
              <a:buSzPts val="1400"/>
              <a:buFont typeface="Changa Light"/>
              <a:buNone/>
            </a:pPr>
            <a:r>
              <a:rPr b="0" i="0" lang="en-US" sz="1400" u="none" cap="none" strike="noStrike">
                <a:solidFill>
                  <a:schemeClr val="dk1"/>
                </a:solidFill>
                <a:latin typeface="Baloo 2"/>
                <a:ea typeface="Baloo 2"/>
                <a:cs typeface="Baloo 2"/>
                <a:sym typeface="Baloo 2"/>
              </a:rPr>
              <a:t>Để loại bỏ các texture đã lựa chọn người dùng có thể chọn “Remove Texture”.</a:t>
            </a:r>
            <a:endParaRPr b="0" i="0" sz="1400" u="none" cap="none" strike="noStrike">
              <a:solidFill>
                <a:schemeClr val="dk1"/>
              </a:solidFill>
              <a:latin typeface="Baloo 2"/>
              <a:ea typeface="Baloo 2"/>
              <a:cs typeface="Baloo 2"/>
              <a:sym typeface="Baloo 2"/>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761"/>
                                        </p:tgtEl>
                                        <p:attrNameLst>
                                          <p:attrName>style.visibility</p:attrName>
                                        </p:attrNameLst>
                                      </p:cBhvr>
                                      <p:to>
                                        <p:strVal val="visible"/>
                                      </p:to>
                                    </p:set>
                                    <p:animEffect filter="fade" transition="in">
                                      <p:cBhvr>
                                        <p:cTn dur="3994"/>
                                        <p:tgtEl>
                                          <p:spTgt spid="76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6" name="Shape 766"/>
        <p:cNvGrpSpPr/>
        <p:nvPr/>
      </p:nvGrpSpPr>
      <p:grpSpPr>
        <a:xfrm>
          <a:off x="0" y="0"/>
          <a:ext cx="0" cy="0"/>
          <a:chOff x="0" y="0"/>
          <a:chExt cx="0" cy="0"/>
        </a:xfrm>
      </p:grpSpPr>
      <p:sp>
        <p:nvSpPr>
          <p:cNvPr id="767" name="Google Shape;767;p28"/>
          <p:cNvSpPr txBox="1"/>
          <p:nvPr>
            <p:ph type="title"/>
          </p:nvPr>
        </p:nvSpPr>
        <p:spPr>
          <a:xfrm>
            <a:off x="917780" y="445025"/>
            <a:ext cx="7506219"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300"/>
              <a:buNone/>
            </a:pPr>
            <a:r>
              <a:rPr b="1" lang="en-US">
                <a:latin typeface="Saira"/>
                <a:ea typeface="Saira"/>
                <a:cs typeface="Saira"/>
                <a:sym typeface="Saira"/>
              </a:rPr>
              <a:t>3.5 Texture</a:t>
            </a:r>
            <a:endParaRPr b="1">
              <a:latin typeface="Saira"/>
              <a:ea typeface="Saira"/>
              <a:cs typeface="Saira"/>
              <a:sym typeface="Saira"/>
            </a:endParaRPr>
          </a:p>
        </p:txBody>
      </p:sp>
      <p:sp>
        <p:nvSpPr>
          <p:cNvPr id="768" name="Google Shape;768;p28"/>
          <p:cNvSpPr txBox="1"/>
          <p:nvPr>
            <p:ph idx="12" type="sldNum"/>
          </p:nvPr>
        </p:nvSpPr>
        <p:spPr>
          <a:xfrm>
            <a:off x="6457950" y="4767263"/>
            <a:ext cx="2057400" cy="274637"/>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None/>
            </a:pPr>
            <a:fld id="{00000000-1234-1234-1234-123412341234}" type="slidenum">
              <a:rPr lang="en-US"/>
              <a:t>‹#›</a:t>
            </a:fld>
            <a:endParaRPr/>
          </a:p>
        </p:txBody>
      </p:sp>
      <p:sp>
        <p:nvSpPr>
          <p:cNvPr id="769" name="Google Shape;769;p28"/>
          <p:cNvSpPr txBox="1"/>
          <p:nvPr/>
        </p:nvSpPr>
        <p:spPr>
          <a:xfrm>
            <a:off x="917780" y="1375047"/>
            <a:ext cx="7407237" cy="695105"/>
          </a:xfrm>
          <a:prstGeom prst="rect">
            <a:avLst/>
          </a:prstGeom>
          <a:noFill/>
          <a:ln>
            <a:noFill/>
          </a:ln>
        </p:spPr>
        <p:txBody>
          <a:bodyPr anchorCtr="0" anchor="t" bIns="91425" lIns="91425" spcFirstLastPara="1" rIns="91425" wrap="square" tIns="91425">
            <a:noAutofit/>
          </a:bodyPr>
          <a:lstStyle/>
          <a:p>
            <a:pPr indent="0" lvl="0" marL="0" marR="0" rtl="0" algn="just">
              <a:lnSpc>
                <a:spcPct val="115000"/>
              </a:lnSpc>
              <a:spcBef>
                <a:spcPts val="0"/>
              </a:spcBef>
              <a:spcAft>
                <a:spcPts val="0"/>
              </a:spcAft>
              <a:buClr>
                <a:schemeClr val="dk1"/>
              </a:buClr>
              <a:buSzPts val="1400"/>
              <a:buFont typeface="Changa Light"/>
              <a:buNone/>
            </a:pPr>
            <a:r>
              <a:rPr b="1" i="0" lang="en-US" sz="1400" u="none" cap="none" strike="noStrike">
                <a:solidFill>
                  <a:schemeClr val="dk1"/>
                </a:solidFill>
                <a:latin typeface="Baloo 2"/>
                <a:ea typeface="Baloo 2"/>
                <a:cs typeface="Baloo 2"/>
                <a:sym typeface="Baloo 2"/>
              </a:rPr>
              <a:t>Texture Importing</a:t>
            </a:r>
            <a:endParaRPr/>
          </a:p>
          <a:p>
            <a:pPr indent="0" lvl="0" marL="0" marR="0" rtl="0" algn="just">
              <a:lnSpc>
                <a:spcPct val="115000"/>
              </a:lnSpc>
              <a:spcBef>
                <a:spcPts val="0"/>
              </a:spcBef>
              <a:spcAft>
                <a:spcPts val="0"/>
              </a:spcAft>
              <a:buClr>
                <a:schemeClr val="dk1"/>
              </a:buClr>
              <a:buSzPts val="1400"/>
              <a:buFont typeface="Changa Light"/>
              <a:buNone/>
            </a:pPr>
            <a:r>
              <a:rPr b="0" i="0" lang="en-US" sz="1400" u="none" cap="none" strike="noStrike">
                <a:solidFill>
                  <a:schemeClr val="dk1"/>
                </a:solidFill>
                <a:latin typeface="Baloo 2"/>
                <a:ea typeface="Baloo 2"/>
                <a:cs typeface="Baloo 2"/>
                <a:sym typeface="Baloo 2"/>
              </a:rPr>
              <a:t>Người dùng chọn 1 file định dạng ảnh (.jpg, .png,…) từ máy tính và áp dụng Texture lên hình khối.</a:t>
            </a:r>
            <a:endParaRPr/>
          </a:p>
        </p:txBody>
      </p:sp>
      <p:pic>
        <p:nvPicPr>
          <p:cNvPr descr="A body of water with a pink and blue sky&#10;&#10;Description automatically generated" id="770" name="Google Shape;770;p28"/>
          <p:cNvPicPr preferRelativeResize="0"/>
          <p:nvPr/>
        </p:nvPicPr>
        <p:blipFill rotWithShape="1">
          <a:blip r:embed="rId3">
            <a:alphaModFix/>
          </a:blip>
          <a:srcRect b="0" l="0" r="0" t="0"/>
          <a:stretch/>
        </p:blipFill>
        <p:spPr>
          <a:xfrm>
            <a:off x="1279275" y="2657926"/>
            <a:ext cx="2488154" cy="1399587"/>
          </a:xfrm>
          <a:prstGeom prst="rect">
            <a:avLst/>
          </a:prstGeom>
          <a:noFill/>
          <a:ln>
            <a:noFill/>
          </a:ln>
        </p:spPr>
      </p:pic>
      <p:pic>
        <p:nvPicPr>
          <p:cNvPr id="771" name="Google Shape;771;p28"/>
          <p:cNvPicPr preferRelativeResize="0"/>
          <p:nvPr/>
        </p:nvPicPr>
        <p:blipFill rotWithShape="1">
          <a:blip r:embed="rId4">
            <a:alphaModFix/>
          </a:blip>
          <a:srcRect b="0" l="0" r="0" t="0"/>
          <a:stretch/>
        </p:blipFill>
        <p:spPr>
          <a:xfrm>
            <a:off x="5615756" y="2512627"/>
            <a:ext cx="1870894" cy="1690183"/>
          </a:xfrm>
          <a:prstGeom prst="rect">
            <a:avLst/>
          </a:prstGeom>
          <a:noFill/>
          <a:ln>
            <a:noFill/>
          </a:ln>
        </p:spPr>
      </p:pic>
      <p:sp>
        <p:nvSpPr>
          <p:cNvPr id="772" name="Google Shape;772;p28"/>
          <p:cNvSpPr txBox="1"/>
          <p:nvPr/>
        </p:nvSpPr>
        <p:spPr>
          <a:xfrm rot="-5400000">
            <a:off x="4451765" y="3074334"/>
            <a:ext cx="479655" cy="576149"/>
          </a:xfrm>
          <a:prstGeom prst="rect">
            <a:avLst/>
          </a:prstGeom>
          <a:noFill/>
          <a:ln>
            <a:noFill/>
          </a:ln>
        </p:spPr>
        <p:txBody>
          <a:bodyPr anchorCtr="0" anchor="t" bIns="91425" lIns="91425" spcFirstLastPara="1" rIns="91425" wrap="square" tIns="91425">
            <a:noAutofit/>
          </a:bodyPr>
          <a:lstStyle/>
          <a:p>
            <a:pPr indent="0" lvl="0" marL="0" marR="0" rtl="0" algn="just">
              <a:lnSpc>
                <a:spcPct val="115000"/>
              </a:lnSpc>
              <a:spcBef>
                <a:spcPts val="0"/>
              </a:spcBef>
              <a:spcAft>
                <a:spcPts val="0"/>
              </a:spcAft>
              <a:buClr>
                <a:schemeClr val="dk1"/>
              </a:buClr>
              <a:buSzPts val="1400"/>
              <a:buFont typeface="Changa Light"/>
              <a:buNone/>
            </a:pPr>
            <a:r>
              <a:rPr b="0" i="0" lang="en-US" sz="2800" u="none" cap="none" strike="noStrike">
                <a:solidFill>
                  <a:schemeClr val="dk1"/>
                </a:solidFill>
                <a:latin typeface="Baloo 2"/>
                <a:ea typeface="Baloo 2"/>
                <a:cs typeface="Baloo 2"/>
                <a:sym typeface="Baloo 2"/>
              </a:rPr>
              <a:t>↓</a:t>
            </a:r>
            <a:endParaRPr b="0" i="0" sz="2800" u="none" cap="none" strike="noStrike">
              <a:solidFill>
                <a:schemeClr val="dk1"/>
              </a:solidFill>
              <a:latin typeface="Baloo 2"/>
              <a:ea typeface="Baloo 2"/>
              <a:cs typeface="Baloo 2"/>
              <a:sym typeface="Baloo 2"/>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6" name="Shape 776"/>
        <p:cNvGrpSpPr/>
        <p:nvPr/>
      </p:nvGrpSpPr>
      <p:grpSpPr>
        <a:xfrm>
          <a:off x="0" y="0"/>
          <a:ext cx="0" cy="0"/>
          <a:chOff x="0" y="0"/>
          <a:chExt cx="0" cy="0"/>
        </a:xfrm>
      </p:grpSpPr>
      <p:sp>
        <p:nvSpPr>
          <p:cNvPr id="777" name="Google Shape;777;p29"/>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300"/>
              <a:buNone/>
            </a:pPr>
            <a:r>
              <a:rPr b="1" lang="en-US">
                <a:latin typeface="Saira"/>
                <a:ea typeface="Saira"/>
                <a:cs typeface="Saira"/>
                <a:sym typeface="Saira"/>
              </a:rPr>
              <a:t>3.6 Chiếu sáng</a:t>
            </a:r>
            <a:endParaRPr b="1">
              <a:latin typeface="Saira"/>
              <a:ea typeface="Saira"/>
              <a:cs typeface="Saira"/>
              <a:sym typeface="Saira"/>
            </a:endParaRPr>
          </a:p>
        </p:txBody>
      </p:sp>
      <p:sp>
        <p:nvSpPr>
          <p:cNvPr id="778" name="Google Shape;778;p29"/>
          <p:cNvSpPr txBox="1"/>
          <p:nvPr>
            <p:ph idx="12" type="sldNum"/>
          </p:nvPr>
        </p:nvSpPr>
        <p:spPr>
          <a:xfrm>
            <a:off x="6457950" y="4767263"/>
            <a:ext cx="2057400" cy="274637"/>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None/>
            </a:pPr>
            <a:fld id="{00000000-1234-1234-1234-123412341234}" type="slidenum">
              <a:rPr lang="en-US"/>
              <a:t>‹#›</a:t>
            </a:fld>
            <a:endParaRPr/>
          </a:p>
        </p:txBody>
      </p:sp>
      <p:sp>
        <p:nvSpPr>
          <p:cNvPr id="779" name="Google Shape;779;p29"/>
          <p:cNvSpPr txBox="1"/>
          <p:nvPr/>
        </p:nvSpPr>
        <p:spPr>
          <a:xfrm>
            <a:off x="917779" y="1085987"/>
            <a:ext cx="3574707" cy="1911636"/>
          </a:xfrm>
          <a:prstGeom prst="rect">
            <a:avLst/>
          </a:prstGeom>
          <a:noFill/>
          <a:ln>
            <a:noFill/>
          </a:ln>
        </p:spPr>
        <p:txBody>
          <a:bodyPr anchorCtr="0" anchor="t" bIns="91425" lIns="91425" spcFirstLastPara="1" rIns="91425" wrap="square" tIns="91425">
            <a:noAutofit/>
          </a:bodyPr>
          <a:lstStyle/>
          <a:p>
            <a:pPr indent="0" lvl="0" marL="0" marR="0" rtl="0" algn="just">
              <a:lnSpc>
                <a:spcPct val="115000"/>
              </a:lnSpc>
              <a:spcBef>
                <a:spcPts val="0"/>
              </a:spcBef>
              <a:spcAft>
                <a:spcPts val="0"/>
              </a:spcAft>
              <a:buClr>
                <a:schemeClr val="dk1"/>
              </a:buClr>
              <a:buSzPts val="1400"/>
              <a:buFont typeface="Changa Light"/>
              <a:buNone/>
            </a:pPr>
            <a:r>
              <a:rPr b="0" i="0" lang="en-US" sz="1400" u="none" cap="none" strike="noStrike">
                <a:solidFill>
                  <a:schemeClr val="dk1"/>
                </a:solidFill>
                <a:latin typeface="Baloo 2"/>
                <a:ea typeface="Baloo 2"/>
                <a:cs typeface="Baloo 2"/>
                <a:sym typeface="Baloo 2"/>
              </a:rPr>
              <a:t>Các loại nguồn sáng có sẵn:</a:t>
            </a:r>
            <a:endParaRPr/>
          </a:p>
          <a:p>
            <a:pPr indent="-285750" lvl="0" marL="285750" marR="0" rtl="0" algn="just">
              <a:lnSpc>
                <a:spcPct val="115000"/>
              </a:lnSpc>
              <a:spcBef>
                <a:spcPts val="0"/>
              </a:spcBef>
              <a:spcAft>
                <a:spcPts val="0"/>
              </a:spcAft>
              <a:buClr>
                <a:schemeClr val="dk1"/>
              </a:buClr>
              <a:buSzPts val="1400"/>
              <a:buFont typeface="Arial"/>
              <a:buChar char="•"/>
            </a:pPr>
            <a:r>
              <a:rPr b="0" i="0" lang="en-US" sz="1400" u="none" cap="none" strike="noStrike">
                <a:solidFill>
                  <a:schemeClr val="dk1"/>
                </a:solidFill>
                <a:latin typeface="Baloo 2"/>
                <a:ea typeface="Baloo 2"/>
                <a:cs typeface="Baloo 2"/>
                <a:sym typeface="Baloo 2"/>
              </a:rPr>
              <a:t>Point Light</a:t>
            </a:r>
            <a:endParaRPr/>
          </a:p>
          <a:p>
            <a:pPr indent="-285750" lvl="0" marL="285750" marR="0" rtl="0" algn="just">
              <a:lnSpc>
                <a:spcPct val="115000"/>
              </a:lnSpc>
              <a:spcBef>
                <a:spcPts val="0"/>
              </a:spcBef>
              <a:spcAft>
                <a:spcPts val="0"/>
              </a:spcAft>
              <a:buClr>
                <a:schemeClr val="dk1"/>
              </a:buClr>
              <a:buSzPts val="1400"/>
              <a:buFont typeface="Arial"/>
              <a:buChar char="•"/>
            </a:pPr>
            <a:r>
              <a:rPr b="0" i="0" lang="en-US" sz="1400" u="none" cap="none" strike="noStrike">
                <a:solidFill>
                  <a:schemeClr val="dk1"/>
                </a:solidFill>
                <a:latin typeface="Baloo 2"/>
                <a:ea typeface="Baloo 2"/>
                <a:cs typeface="Baloo 2"/>
                <a:sym typeface="Baloo 2"/>
              </a:rPr>
              <a:t>Spot Light</a:t>
            </a:r>
            <a:endParaRPr/>
          </a:p>
          <a:p>
            <a:pPr indent="-285750" lvl="0" marL="285750" marR="0" rtl="0" algn="just">
              <a:lnSpc>
                <a:spcPct val="115000"/>
              </a:lnSpc>
              <a:spcBef>
                <a:spcPts val="0"/>
              </a:spcBef>
              <a:spcAft>
                <a:spcPts val="0"/>
              </a:spcAft>
              <a:buClr>
                <a:schemeClr val="dk1"/>
              </a:buClr>
              <a:buSzPts val="1400"/>
              <a:buFont typeface="Arial"/>
              <a:buChar char="•"/>
            </a:pPr>
            <a:r>
              <a:rPr b="0" i="0" lang="en-US" sz="1400" u="none" cap="none" strike="noStrike">
                <a:solidFill>
                  <a:schemeClr val="dk1"/>
                </a:solidFill>
                <a:latin typeface="Baloo 2"/>
                <a:ea typeface="Baloo 2"/>
                <a:cs typeface="Baloo 2"/>
                <a:sym typeface="Baloo 2"/>
              </a:rPr>
              <a:t>Directional Light</a:t>
            </a:r>
            <a:endParaRPr/>
          </a:p>
          <a:p>
            <a:pPr indent="0" lvl="0" marL="0" marR="0" rtl="0" algn="just">
              <a:lnSpc>
                <a:spcPct val="115000"/>
              </a:lnSpc>
              <a:spcBef>
                <a:spcPts val="0"/>
              </a:spcBef>
              <a:spcAft>
                <a:spcPts val="0"/>
              </a:spcAft>
              <a:buClr>
                <a:schemeClr val="dk1"/>
              </a:buClr>
              <a:buSzPts val="1400"/>
              <a:buFont typeface="Changa Light"/>
              <a:buNone/>
            </a:pPr>
            <a:r>
              <a:rPr b="0" i="0" lang="en-US" sz="1400" u="none" cap="none" strike="noStrike">
                <a:solidFill>
                  <a:schemeClr val="dk1"/>
                </a:solidFill>
                <a:latin typeface="Baloo 2"/>
                <a:ea typeface="Baloo 2"/>
                <a:cs typeface="Baloo 2"/>
                <a:sym typeface="Baloo 2"/>
              </a:rPr>
              <a:t>Người dùng chọn 1 trong 3 loại nguồn sáng.</a:t>
            </a:r>
            <a:endParaRPr/>
          </a:p>
          <a:p>
            <a:pPr indent="0" lvl="0" marL="0" marR="0" rtl="0" algn="just">
              <a:lnSpc>
                <a:spcPct val="115000"/>
              </a:lnSpc>
              <a:spcBef>
                <a:spcPts val="0"/>
              </a:spcBef>
              <a:spcAft>
                <a:spcPts val="0"/>
              </a:spcAft>
              <a:buClr>
                <a:schemeClr val="dk1"/>
              </a:buClr>
              <a:buSzPts val="1400"/>
              <a:buFont typeface="Changa Light"/>
              <a:buNone/>
            </a:pPr>
            <a:r>
              <a:rPr b="0" i="0" lang="en-US" sz="1400" u="none" cap="none" strike="noStrike">
                <a:solidFill>
                  <a:schemeClr val="dk1"/>
                </a:solidFill>
                <a:latin typeface="Baloo 2"/>
                <a:ea typeface="Baloo 2"/>
                <a:cs typeface="Baloo 2"/>
                <a:sym typeface="Baloo 2"/>
              </a:rPr>
              <a:t>Các nguồn sáng có công cụ Helper hỗ trợ việc quan sát và quản lý nguồn sáng.</a:t>
            </a:r>
            <a:endParaRPr/>
          </a:p>
          <a:p>
            <a:pPr indent="0" lvl="0" marL="0" marR="0" rtl="0" algn="just">
              <a:lnSpc>
                <a:spcPct val="115000"/>
              </a:lnSpc>
              <a:spcBef>
                <a:spcPts val="0"/>
              </a:spcBef>
              <a:spcAft>
                <a:spcPts val="0"/>
              </a:spcAft>
              <a:buClr>
                <a:schemeClr val="dk1"/>
              </a:buClr>
              <a:buSzPts val="1400"/>
              <a:buFont typeface="Changa Light"/>
              <a:buNone/>
            </a:pPr>
            <a:r>
              <a:t/>
            </a:r>
            <a:endParaRPr b="0" i="0" sz="1400" u="none" cap="none" strike="noStrike">
              <a:solidFill>
                <a:schemeClr val="dk1"/>
              </a:solidFill>
              <a:latin typeface="Baloo 2"/>
              <a:ea typeface="Baloo 2"/>
              <a:cs typeface="Baloo 2"/>
              <a:sym typeface="Baloo 2"/>
            </a:endParaRPr>
          </a:p>
        </p:txBody>
      </p:sp>
      <p:sp>
        <p:nvSpPr>
          <p:cNvPr id="780" name="Google Shape;780;p29"/>
          <p:cNvSpPr txBox="1"/>
          <p:nvPr/>
        </p:nvSpPr>
        <p:spPr>
          <a:xfrm>
            <a:off x="5344756" y="1217790"/>
            <a:ext cx="2881465" cy="1554025"/>
          </a:xfrm>
          <a:prstGeom prst="rect">
            <a:avLst/>
          </a:prstGeom>
          <a:noFill/>
          <a:ln>
            <a:noFill/>
          </a:ln>
        </p:spPr>
        <p:txBody>
          <a:bodyPr anchorCtr="0" anchor="ctr" bIns="91425" lIns="91425" spcFirstLastPara="1" rIns="91425" wrap="square" tIns="91425">
            <a:noAutofit/>
          </a:bodyPr>
          <a:lstStyle/>
          <a:p>
            <a:pPr indent="0" lvl="0" marL="0" marR="0" rtl="0" algn="just">
              <a:lnSpc>
                <a:spcPct val="115000"/>
              </a:lnSpc>
              <a:spcBef>
                <a:spcPts val="0"/>
              </a:spcBef>
              <a:spcAft>
                <a:spcPts val="0"/>
              </a:spcAft>
              <a:buClr>
                <a:schemeClr val="dk1"/>
              </a:buClr>
              <a:buSzPts val="1400"/>
              <a:buFont typeface="Changa Light"/>
              <a:buNone/>
            </a:pPr>
            <a:r>
              <a:rPr b="0" i="0" lang="en-US" sz="1400" u="none" cap="none" strike="noStrike">
                <a:solidFill>
                  <a:schemeClr val="dk1"/>
                </a:solidFill>
                <a:latin typeface="Baloo 2"/>
                <a:ea typeface="Baloo 2"/>
                <a:cs typeface="Baloo 2"/>
                <a:sym typeface="Baloo 2"/>
              </a:rPr>
              <a:t>Khi nguồn sáng được thêm vào scene, một mặt phẳng tại gốc tọa độ được tạo để nhận bóng của vật thể (receiveShadow). Các vật thể được tạo mặc định có đổ bóng (castShadow).</a:t>
            </a:r>
            <a:endParaRPr/>
          </a:p>
        </p:txBody>
      </p:sp>
      <p:pic>
        <p:nvPicPr>
          <p:cNvPr id="781" name="Google Shape;781;p29"/>
          <p:cNvPicPr preferRelativeResize="0"/>
          <p:nvPr/>
        </p:nvPicPr>
        <p:blipFill rotWithShape="1">
          <a:blip r:embed="rId3">
            <a:alphaModFix/>
          </a:blip>
          <a:srcRect b="0" l="0" r="0" t="0"/>
          <a:stretch/>
        </p:blipFill>
        <p:spPr>
          <a:xfrm>
            <a:off x="916228" y="3148697"/>
            <a:ext cx="2457573" cy="1392327"/>
          </a:xfrm>
          <a:prstGeom prst="rect">
            <a:avLst/>
          </a:prstGeom>
          <a:noFill/>
          <a:ln>
            <a:noFill/>
          </a:ln>
        </p:spPr>
      </p:pic>
      <p:pic>
        <p:nvPicPr>
          <p:cNvPr id="782" name="Google Shape;782;p29"/>
          <p:cNvPicPr preferRelativeResize="0"/>
          <p:nvPr/>
        </p:nvPicPr>
        <p:blipFill rotWithShape="1">
          <a:blip r:embed="rId4">
            <a:alphaModFix/>
          </a:blip>
          <a:srcRect b="0" l="0" r="0" t="0"/>
          <a:stretch/>
        </p:blipFill>
        <p:spPr>
          <a:xfrm>
            <a:off x="3659046" y="3148697"/>
            <a:ext cx="2422309" cy="1385523"/>
          </a:xfrm>
          <a:prstGeom prst="rect">
            <a:avLst/>
          </a:prstGeom>
          <a:noFill/>
          <a:ln>
            <a:noFill/>
          </a:ln>
        </p:spPr>
      </p:pic>
      <p:pic>
        <p:nvPicPr>
          <p:cNvPr id="783" name="Google Shape;783;p29"/>
          <p:cNvPicPr preferRelativeResize="0"/>
          <p:nvPr/>
        </p:nvPicPr>
        <p:blipFill rotWithShape="1">
          <a:blip r:embed="rId5">
            <a:alphaModFix/>
          </a:blip>
          <a:srcRect b="0" l="0" r="0" t="0"/>
          <a:stretch/>
        </p:blipFill>
        <p:spPr>
          <a:xfrm>
            <a:off x="6366600" y="3148697"/>
            <a:ext cx="2057400" cy="1347048"/>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grpSp>
        <p:nvGrpSpPr>
          <p:cNvPr id="281" name="Google Shape;281;p3"/>
          <p:cNvGrpSpPr/>
          <p:nvPr/>
        </p:nvGrpSpPr>
        <p:grpSpPr>
          <a:xfrm>
            <a:off x="3901275" y="-612146"/>
            <a:ext cx="5976754" cy="3289821"/>
            <a:chOff x="3901275" y="-612146"/>
            <a:chExt cx="5976754" cy="3289821"/>
          </a:xfrm>
        </p:grpSpPr>
        <p:pic>
          <p:nvPicPr>
            <p:cNvPr id="282" name="Google Shape;282;p3"/>
            <p:cNvPicPr preferRelativeResize="0"/>
            <p:nvPr/>
          </p:nvPicPr>
          <p:blipFill rotWithShape="1">
            <a:blip r:embed="rId3">
              <a:alphaModFix/>
            </a:blip>
            <a:srcRect b="0" l="0" r="0" t="0"/>
            <a:stretch/>
          </p:blipFill>
          <p:spPr>
            <a:xfrm>
              <a:off x="3901275" y="647412"/>
              <a:ext cx="1550801" cy="1496075"/>
            </a:xfrm>
            <a:prstGeom prst="rect">
              <a:avLst/>
            </a:prstGeom>
            <a:noFill/>
            <a:ln>
              <a:noFill/>
            </a:ln>
          </p:spPr>
        </p:pic>
        <p:pic>
          <p:nvPicPr>
            <p:cNvPr id="283" name="Google Shape;283;p3"/>
            <p:cNvPicPr preferRelativeResize="0"/>
            <p:nvPr/>
          </p:nvPicPr>
          <p:blipFill rotWithShape="1">
            <a:blip r:embed="rId4">
              <a:alphaModFix/>
            </a:blip>
            <a:srcRect b="0" l="0" r="0" t="0"/>
            <a:stretch/>
          </p:blipFill>
          <p:spPr>
            <a:xfrm rot="-1900469">
              <a:off x="7163024" y="-50951"/>
              <a:ext cx="2535496" cy="1402976"/>
            </a:xfrm>
            <a:prstGeom prst="rect">
              <a:avLst/>
            </a:prstGeom>
            <a:noFill/>
            <a:ln>
              <a:noFill/>
            </a:ln>
          </p:spPr>
        </p:pic>
        <p:pic>
          <p:nvPicPr>
            <p:cNvPr id="284" name="Google Shape;284;p3"/>
            <p:cNvPicPr preferRelativeResize="0"/>
            <p:nvPr/>
          </p:nvPicPr>
          <p:blipFill rotWithShape="1">
            <a:blip r:embed="rId5">
              <a:alphaModFix/>
            </a:blip>
            <a:srcRect b="0" l="0" r="0" t="0"/>
            <a:stretch/>
          </p:blipFill>
          <p:spPr>
            <a:xfrm rot="32">
              <a:off x="5116950" y="706410"/>
              <a:ext cx="2043450" cy="1971255"/>
            </a:xfrm>
            <a:prstGeom prst="rect">
              <a:avLst/>
            </a:prstGeom>
            <a:noFill/>
            <a:ln>
              <a:noFill/>
            </a:ln>
          </p:spPr>
        </p:pic>
      </p:grpSp>
      <p:sp>
        <p:nvSpPr>
          <p:cNvPr id="285" name="Google Shape;285;p3"/>
          <p:cNvSpPr txBox="1"/>
          <p:nvPr>
            <p:ph type="title"/>
          </p:nvPr>
        </p:nvSpPr>
        <p:spPr>
          <a:xfrm>
            <a:off x="2193362" y="2800350"/>
            <a:ext cx="4759403" cy="9159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b="1" lang="en-US">
                <a:latin typeface="Saira"/>
                <a:ea typeface="Saira"/>
                <a:cs typeface="Saira"/>
                <a:sym typeface="Saira"/>
              </a:rPr>
              <a:t>Giới thiệu đề tài</a:t>
            </a:r>
            <a:endParaRPr b="1">
              <a:latin typeface="Saira"/>
              <a:ea typeface="Saira"/>
              <a:cs typeface="Saira"/>
              <a:sym typeface="Saira"/>
            </a:endParaRPr>
          </a:p>
        </p:txBody>
      </p:sp>
      <p:sp>
        <p:nvSpPr>
          <p:cNvPr id="286" name="Google Shape;286;p3"/>
          <p:cNvSpPr txBox="1"/>
          <p:nvPr>
            <p:ph idx="2" type="title"/>
          </p:nvPr>
        </p:nvSpPr>
        <p:spPr>
          <a:xfrm>
            <a:off x="608888" y="2571750"/>
            <a:ext cx="1429800" cy="12318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6000"/>
              <a:buNone/>
            </a:pPr>
            <a:r>
              <a:rPr b="1" lang="en-US">
                <a:latin typeface="Saira"/>
                <a:ea typeface="Saira"/>
                <a:cs typeface="Saira"/>
                <a:sym typeface="Saira"/>
              </a:rPr>
              <a:t>01</a:t>
            </a:r>
            <a:endParaRPr b="1">
              <a:latin typeface="Saira"/>
              <a:ea typeface="Saira"/>
              <a:cs typeface="Saira"/>
              <a:sym typeface="Saira"/>
            </a:endParaRPr>
          </a:p>
        </p:txBody>
      </p:sp>
      <p:sp>
        <p:nvSpPr>
          <p:cNvPr id="287" name="Google Shape;287;p3"/>
          <p:cNvSpPr txBox="1"/>
          <p:nvPr>
            <p:ph idx="1" type="subTitle"/>
          </p:nvPr>
        </p:nvSpPr>
        <p:spPr>
          <a:xfrm>
            <a:off x="2349319" y="3716250"/>
            <a:ext cx="4088400" cy="432300"/>
          </a:xfrm>
          <a:prstGeom prst="rect">
            <a:avLst/>
          </a:prstGeom>
          <a:solidFill>
            <a:schemeClr val="lt1"/>
          </a:solidFill>
          <a:ln>
            <a:noFill/>
          </a:ln>
          <a:effectLst>
            <a:outerShdw blurRad="100013" rotWithShape="0" algn="bl">
              <a:schemeClr val="dk1">
                <a:alpha val="49803"/>
              </a:schemeClr>
            </a:outerShdw>
          </a:effectLst>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400"/>
              <a:buNone/>
            </a:pPr>
            <a:r>
              <a:rPr lang="en-US">
                <a:latin typeface="Baloo 2"/>
                <a:ea typeface="Baloo 2"/>
                <a:cs typeface="Baloo 2"/>
                <a:sym typeface="Baloo 2"/>
              </a:rPr>
              <a:t>Tóm tắt bối cảnh và đề tài thực hiện.</a:t>
            </a:r>
            <a:endParaRPr/>
          </a:p>
        </p:txBody>
      </p:sp>
      <p:sp>
        <p:nvSpPr>
          <p:cNvPr id="288" name="Google Shape;288;p3"/>
          <p:cNvSpPr/>
          <p:nvPr/>
        </p:nvSpPr>
        <p:spPr>
          <a:xfrm>
            <a:off x="7450850" y="2395274"/>
            <a:ext cx="596849" cy="551973"/>
          </a:xfrm>
          <a:custGeom>
            <a:rect b="b" l="l" r="r" t="t"/>
            <a:pathLst>
              <a:path extrusionOk="0" h="1845" w="1995">
                <a:moveTo>
                  <a:pt x="747" y="1844"/>
                </a:moveTo>
                <a:lnTo>
                  <a:pt x="745" y="1844"/>
                </a:lnTo>
                <a:cubicBezTo>
                  <a:pt x="737" y="1843"/>
                  <a:pt x="730" y="1841"/>
                  <a:pt x="725" y="1836"/>
                </a:cubicBezTo>
                <a:cubicBezTo>
                  <a:pt x="723" y="1835"/>
                  <a:pt x="721" y="1833"/>
                  <a:pt x="720" y="1832"/>
                </a:cubicBezTo>
                <a:cubicBezTo>
                  <a:pt x="719" y="1831"/>
                  <a:pt x="718" y="1830"/>
                  <a:pt x="717" y="1828"/>
                </a:cubicBezTo>
                <a:lnTo>
                  <a:pt x="7" y="725"/>
                </a:lnTo>
                <a:cubicBezTo>
                  <a:pt x="2" y="717"/>
                  <a:pt x="0" y="707"/>
                  <a:pt x="3" y="697"/>
                </a:cubicBezTo>
                <a:cubicBezTo>
                  <a:pt x="5" y="688"/>
                  <a:pt x="12" y="680"/>
                  <a:pt x="21" y="675"/>
                </a:cubicBezTo>
                <a:lnTo>
                  <a:pt x="1349" y="4"/>
                </a:lnTo>
                <a:cubicBezTo>
                  <a:pt x="1350" y="4"/>
                  <a:pt x="1350" y="3"/>
                  <a:pt x="1351" y="3"/>
                </a:cubicBezTo>
                <a:cubicBezTo>
                  <a:pt x="1358" y="0"/>
                  <a:pt x="1365" y="0"/>
                  <a:pt x="1371" y="1"/>
                </a:cubicBezTo>
                <a:cubicBezTo>
                  <a:pt x="1374" y="1"/>
                  <a:pt x="1376" y="2"/>
                  <a:pt x="1379" y="3"/>
                </a:cubicBezTo>
                <a:cubicBezTo>
                  <a:pt x="1385" y="6"/>
                  <a:pt x="1390" y="10"/>
                  <a:pt x="1394" y="17"/>
                </a:cubicBezTo>
                <a:cubicBezTo>
                  <a:pt x="1395" y="18"/>
                  <a:pt x="1396" y="19"/>
                  <a:pt x="1396" y="21"/>
                </a:cubicBezTo>
                <a:cubicBezTo>
                  <a:pt x="1397" y="22"/>
                  <a:pt x="1398" y="23"/>
                  <a:pt x="1398" y="24"/>
                </a:cubicBezTo>
                <a:lnTo>
                  <a:pt x="1991" y="1798"/>
                </a:lnTo>
                <a:cubicBezTo>
                  <a:pt x="1994" y="1809"/>
                  <a:pt x="1992" y="1821"/>
                  <a:pt x="1986" y="1830"/>
                </a:cubicBezTo>
                <a:cubicBezTo>
                  <a:pt x="1979" y="1838"/>
                  <a:pt x="1969" y="1843"/>
                  <a:pt x="1958" y="1843"/>
                </a:cubicBezTo>
                <a:lnTo>
                  <a:pt x="747" y="1843"/>
                </a:lnTo>
                <a:cubicBezTo>
                  <a:pt x="747" y="1844"/>
                  <a:pt x="747" y="1844"/>
                  <a:pt x="747" y="1844"/>
                </a:cubicBezTo>
                <a:moveTo>
                  <a:pt x="796" y="1775"/>
                </a:moveTo>
                <a:lnTo>
                  <a:pt x="1909" y="1775"/>
                </a:lnTo>
                <a:lnTo>
                  <a:pt x="1364" y="143"/>
                </a:lnTo>
                <a:lnTo>
                  <a:pt x="796" y="1775"/>
                </a:lnTo>
                <a:moveTo>
                  <a:pt x="86" y="720"/>
                </a:moveTo>
                <a:lnTo>
                  <a:pt x="737" y="1731"/>
                </a:lnTo>
                <a:lnTo>
                  <a:pt x="1303" y="105"/>
                </a:lnTo>
                <a:lnTo>
                  <a:pt x="86" y="720"/>
                </a:lnTo>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 name="Google Shape;289;p3"/>
          <p:cNvSpPr/>
          <p:nvPr/>
        </p:nvSpPr>
        <p:spPr>
          <a:xfrm>
            <a:off x="8252875" y="1787675"/>
            <a:ext cx="177900" cy="177900"/>
          </a:xfrm>
          <a:prstGeom prst="ellipse">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Jura Medium"/>
              <a:ea typeface="Jura Medium"/>
              <a:cs typeface="Jura Medium"/>
              <a:sym typeface="Jura Medium"/>
            </a:endParaRPr>
          </a:p>
        </p:txBody>
      </p:sp>
      <p:sp>
        <p:nvSpPr>
          <p:cNvPr id="290" name="Google Shape;290;p3"/>
          <p:cNvSpPr/>
          <p:nvPr/>
        </p:nvSpPr>
        <p:spPr>
          <a:xfrm flipH="1" rot="-10347328">
            <a:off x="793295" y="1575103"/>
            <a:ext cx="627835" cy="603038"/>
          </a:xfrm>
          <a:custGeom>
            <a:rect b="b" l="l" r="r" t="t"/>
            <a:pathLst>
              <a:path extrusionOk="0" h="2018" w="2101">
                <a:moveTo>
                  <a:pt x="1087" y="2016"/>
                </a:moveTo>
                <a:cubicBezTo>
                  <a:pt x="1090" y="2017"/>
                  <a:pt x="1093" y="2017"/>
                  <a:pt x="1096" y="2016"/>
                </a:cubicBezTo>
                <a:cubicBezTo>
                  <a:pt x="1097" y="2016"/>
                  <a:pt x="1098" y="2016"/>
                  <a:pt x="1099" y="2016"/>
                </a:cubicBezTo>
                <a:cubicBezTo>
                  <a:pt x="1101" y="2016"/>
                  <a:pt x="1103" y="2015"/>
                  <a:pt x="1105" y="2014"/>
                </a:cubicBezTo>
                <a:cubicBezTo>
                  <a:pt x="1106" y="2014"/>
                  <a:pt x="1107" y="2014"/>
                  <a:pt x="1108" y="2013"/>
                </a:cubicBezTo>
                <a:cubicBezTo>
                  <a:pt x="1109" y="2013"/>
                  <a:pt x="1109" y="2013"/>
                  <a:pt x="1110" y="2012"/>
                </a:cubicBezTo>
                <a:cubicBezTo>
                  <a:pt x="1111" y="2011"/>
                  <a:pt x="1112" y="2010"/>
                  <a:pt x="1114" y="2009"/>
                </a:cubicBezTo>
                <a:lnTo>
                  <a:pt x="1115" y="2008"/>
                </a:lnTo>
                <a:cubicBezTo>
                  <a:pt x="1118" y="2005"/>
                  <a:pt x="1120" y="2003"/>
                  <a:pt x="1121" y="2000"/>
                </a:cubicBezTo>
                <a:lnTo>
                  <a:pt x="2096" y="45"/>
                </a:lnTo>
                <a:cubicBezTo>
                  <a:pt x="2096" y="45"/>
                  <a:pt x="2096" y="44"/>
                  <a:pt x="2097" y="44"/>
                </a:cubicBezTo>
                <a:cubicBezTo>
                  <a:pt x="2100" y="38"/>
                  <a:pt x="2100" y="31"/>
                  <a:pt x="2099" y="24"/>
                </a:cubicBezTo>
                <a:cubicBezTo>
                  <a:pt x="2099" y="23"/>
                  <a:pt x="2098" y="22"/>
                  <a:pt x="2098" y="21"/>
                </a:cubicBezTo>
                <a:cubicBezTo>
                  <a:pt x="2097" y="19"/>
                  <a:pt x="2096" y="17"/>
                  <a:pt x="2095" y="15"/>
                </a:cubicBezTo>
                <a:lnTo>
                  <a:pt x="2095" y="14"/>
                </a:lnTo>
                <a:cubicBezTo>
                  <a:pt x="2094" y="13"/>
                  <a:pt x="2093" y="12"/>
                  <a:pt x="2092" y="11"/>
                </a:cubicBezTo>
                <a:cubicBezTo>
                  <a:pt x="2091" y="10"/>
                  <a:pt x="2089" y="8"/>
                  <a:pt x="2087" y="7"/>
                </a:cubicBezTo>
                <a:cubicBezTo>
                  <a:pt x="2087" y="6"/>
                  <a:pt x="2087" y="6"/>
                  <a:pt x="2086" y="5"/>
                </a:cubicBezTo>
                <a:cubicBezTo>
                  <a:pt x="2086" y="5"/>
                  <a:pt x="2085" y="5"/>
                  <a:pt x="2084" y="4"/>
                </a:cubicBezTo>
                <a:cubicBezTo>
                  <a:pt x="2082" y="3"/>
                  <a:pt x="2080" y="2"/>
                  <a:pt x="2078" y="2"/>
                </a:cubicBezTo>
                <a:cubicBezTo>
                  <a:pt x="2077" y="1"/>
                  <a:pt x="2075" y="1"/>
                  <a:pt x="2074" y="1"/>
                </a:cubicBezTo>
                <a:cubicBezTo>
                  <a:pt x="2072" y="0"/>
                  <a:pt x="2070" y="0"/>
                  <a:pt x="2068" y="0"/>
                </a:cubicBezTo>
                <a:cubicBezTo>
                  <a:pt x="2066" y="0"/>
                  <a:pt x="2065" y="0"/>
                  <a:pt x="2063" y="1"/>
                </a:cubicBezTo>
                <a:cubicBezTo>
                  <a:pt x="2063" y="1"/>
                  <a:pt x="2062" y="1"/>
                  <a:pt x="2061" y="1"/>
                </a:cubicBezTo>
                <a:lnTo>
                  <a:pt x="23" y="536"/>
                </a:lnTo>
                <a:lnTo>
                  <a:pt x="22" y="537"/>
                </a:lnTo>
                <a:cubicBezTo>
                  <a:pt x="20" y="537"/>
                  <a:pt x="18" y="538"/>
                  <a:pt x="16" y="539"/>
                </a:cubicBezTo>
                <a:cubicBezTo>
                  <a:pt x="15" y="539"/>
                  <a:pt x="15" y="540"/>
                  <a:pt x="14" y="540"/>
                </a:cubicBezTo>
                <a:cubicBezTo>
                  <a:pt x="14" y="541"/>
                  <a:pt x="14" y="541"/>
                  <a:pt x="13" y="541"/>
                </a:cubicBezTo>
                <a:cubicBezTo>
                  <a:pt x="9" y="544"/>
                  <a:pt x="5" y="548"/>
                  <a:pt x="3" y="554"/>
                </a:cubicBezTo>
                <a:cubicBezTo>
                  <a:pt x="2" y="554"/>
                  <a:pt x="2" y="555"/>
                  <a:pt x="2" y="556"/>
                </a:cubicBezTo>
                <a:cubicBezTo>
                  <a:pt x="1" y="558"/>
                  <a:pt x="1" y="560"/>
                  <a:pt x="0" y="562"/>
                </a:cubicBezTo>
                <a:lnTo>
                  <a:pt x="0" y="563"/>
                </a:lnTo>
                <a:cubicBezTo>
                  <a:pt x="0" y="564"/>
                  <a:pt x="0" y="565"/>
                  <a:pt x="0" y="566"/>
                </a:cubicBezTo>
                <a:cubicBezTo>
                  <a:pt x="0" y="567"/>
                  <a:pt x="0" y="568"/>
                  <a:pt x="0" y="568"/>
                </a:cubicBezTo>
                <a:lnTo>
                  <a:pt x="73" y="1496"/>
                </a:lnTo>
                <a:cubicBezTo>
                  <a:pt x="73" y="1500"/>
                  <a:pt x="74" y="1503"/>
                  <a:pt x="76" y="1507"/>
                </a:cubicBezTo>
                <a:cubicBezTo>
                  <a:pt x="79" y="1513"/>
                  <a:pt x="83" y="1518"/>
                  <a:pt x="90" y="1521"/>
                </a:cubicBezTo>
                <a:lnTo>
                  <a:pt x="1080" y="2013"/>
                </a:lnTo>
                <a:cubicBezTo>
                  <a:pt x="1082" y="2014"/>
                  <a:pt x="1084" y="2015"/>
                  <a:pt x="1086" y="2015"/>
                </a:cubicBezTo>
                <a:lnTo>
                  <a:pt x="1087" y="2015"/>
                </a:lnTo>
                <a:cubicBezTo>
                  <a:pt x="1087" y="2016"/>
                  <a:pt x="1087" y="2016"/>
                  <a:pt x="1087" y="2016"/>
                </a:cubicBezTo>
                <a:moveTo>
                  <a:pt x="1973" y="88"/>
                </a:moveTo>
                <a:lnTo>
                  <a:pt x="1092" y="1033"/>
                </a:lnTo>
                <a:lnTo>
                  <a:pt x="121" y="575"/>
                </a:lnTo>
                <a:lnTo>
                  <a:pt x="1973" y="88"/>
                </a:lnTo>
                <a:moveTo>
                  <a:pt x="1125" y="1853"/>
                </a:moveTo>
                <a:lnTo>
                  <a:pt x="1130" y="1083"/>
                </a:lnTo>
                <a:lnTo>
                  <a:pt x="1946" y="208"/>
                </a:lnTo>
                <a:lnTo>
                  <a:pt x="1125" y="1853"/>
                </a:lnTo>
                <a:moveTo>
                  <a:pt x="133" y="1474"/>
                </a:moveTo>
                <a:lnTo>
                  <a:pt x="66" y="617"/>
                </a:lnTo>
                <a:lnTo>
                  <a:pt x="1068" y="1090"/>
                </a:lnTo>
                <a:lnTo>
                  <a:pt x="1063" y="1936"/>
                </a:lnTo>
                <a:lnTo>
                  <a:pt x="133" y="1474"/>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 name="Google Shape;291;p3"/>
          <p:cNvSpPr/>
          <p:nvPr/>
        </p:nvSpPr>
        <p:spPr>
          <a:xfrm>
            <a:off x="4148500" y="1965575"/>
            <a:ext cx="177900" cy="177900"/>
          </a:xfrm>
          <a:prstGeom prst="rect">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Jura Medium"/>
              <a:ea typeface="Jura Medium"/>
              <a:cs typeface="Jura Medium"/>
              <a:sym typeface="Jura Medium"/>
            </a:endParaRPr>
          </a:p>
        </p:txBody>
      </p:sp>
      <p:sp>
        <p:nvSpPr>
          <p:cNvPr id="292" name="Google Shape;292;p3"/>
          <p:cNvSpPr txBox="1"/>
          <p:nvPr>
            <p:ph idx="12" type="sldNum"/>
          </p:nvPr>
        </p:nvSpPr>
        <p:spPr>
          <a:xfrm>
            <a:off x="6457950" y="4767263"/>
            <a:ext cx="2057400" cy="274637"/>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None/>
            </a:pPr>
            <a:fld id="{00000000-1234-1234-1234-123412341234}" type="slidenum">
              <a:rPr lang="en-US"/>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7" name="Shape 787"/>
        <p:cNvGrpSpPr/>
        <p:nvPr/>
      </p:nvGrpSpPr>
      <p:grpSpPr>
        <a:xfrm>
          <a:off x="0" y="0"/>
          <a:ext cx="0" cy="0"/>
          <a:chOff x="0" y="0"/>
          <a:chExt cx="0" cy="0"/>
        </a:xfrm>
      </p:grpSpPr>
      <p:sp>
        <p:nvSpPr>
          <p:cNvPr id="788" name="Google Shape;788;p30"/>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300"/>
              <a:buNone/>
            </a:pPr>
            <a:r>
              <a:rPr b="1" lang="en-US">
                <a:latin typeface="Saira"/>
                <a:ea typeface="Saira"/>
                <a:cs typeface="Saira"/>
                <a:sym typeface="Saira"/>
              </a:rPr>
              <a:t>3.6 Chiếu sáng</a:t>
            </a:r>
            <a:endParaRPr b="1">
              <a:latin typeface="Saira"/>
              <a:ea typeface="Saira"/>
              <a:cs typeface="Saira"/>
              <a:sym typeface="Saira"/>
            </a:endParaRPr>
          </a:p>
        </p:txBody>
      </p:sp>
      <p:sp>
        <p:nvSpPr>
          <p:cNvPr id="789" name="Google Shape;789;p30"/>
          <p:cNvSpPr txBox="1"/>
          <p:nvPr>
            <p:ph idx="12" type="sldNum"/>
          </p:nvPr>
        </p:nvSpPr>
        <p:spPr>
          <a:xfrm>
            <a:off x="6457950" y="4767263"/>
            <a:ext cx="2057400" cy="274637"/>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None/>
            </a:pPr>
            <a:fld id="{00000000-1234-1234-1234-123412341234}" type="slidenum">
              <a:rPr lang="en-US"/>
              <a:t>‹#›</a:t>
            </a:fld>
            <a:endParaRPr/>
          </a:p>
        </p:txBody>
      </p:sp>
      <p:sp>
        <p:nvSpPr>
          <p:cNvPr id="790" name="Google Shape;790;p30"/>
          <p:cNvSpPr txBox="1"/>
          <p:nvPr/>
        </p:nvSpPr>
        <p:spPr>
          <a:xfrm>
            <a:off x="917779" y="1321724"/>
            <a:ext cx="3654221" cy="2892467"/>
          </a:xfrm>
          <a:prstGeom prst="rect">
            <a:avLst/>
          </a:prstGeom>
          <a:noFill/>
          <a:ln>
            <a:noFill/>
          </a:ln>
        </p:spPr>
        <p:txBody>
          <a:bodyPr anchorCtr="0" anchor="t" bIns="91425" lIns="91425" spcFirstLastPara="1" rIns="91425" wrap="square" tIns="91425">
            <a:noAutofit/>
          </a:bodyPr>
          <a:lstStyle/>
          <a:p>
            <a:pPr indent="0" lvl="0" marL="0" marR="0" rtl="0" algn="just">
              <a:lnSpc>
                <a:spcPct val="115000"/>
              </a:lnSpc>
              <a:spcBef>
                <a:spcPts val="0"/>
              </a:spcBef>
              <a:spcAft>
                <a:spcPts val="0"/>
              </a:spcAft>
              <a:buClr>
                <a:schemeClr val="dk1"/>
              </a:buClr>
              <a:buSzPts val="1400"/>
              <a:buFont typeface="Changa Light"/>
              <a:buNone/>
            </a:pPr>
            <a:r>
              <a:rPr b="0" i="0" lang="en-US" sz="1400" u="none" cap="none" strike="noStrike">
                <a:solidFill>
                  <a:schemeClr val="dk1"/>
                </a:solidFill>
                <a:latin typeface="Baloo 2"/>
                <a:ea typeface="Baloo 2"/>
                <a:cs typeface="Baloo 2"/>
                <a:sym typeface="Baloo 2"/>
              </a:rPr>
              <a:t>Vị trí mặc định của nguồn sáng là (5, 10, 5).</a:t>
            </a:r>
            <a:endParaRPr/>
          </a:p>
          <a:p>
            <a:pPr indent="0" lvl="0" marL="0" marR="0" rtl="0" algn="just">
              <a:lnSpc>
                <a:spcPct val="115000"/>
              </a:lnSpc>
              <a:spcBef>
                <a:spcPts val="0"/>
              </a:spcBef>
              <a:spcAft>
                <a:spcPts val="0"/>
              </a:spcAft>
              <a:buClr>
                <a:schemeClr val="dk1"/>
              </a:buClr>
              <a:buSzPts val="1400"/>
              <a:buFont typeface="Changa Light"/>
              <a:buNone/>
            </a:pPr>
            <a:r>
              <a:rPr b="0" i="0" lang="en-US" sz="1400" u="none" cap="none" strike="noStrike">
                <a:solidFill>
                  <a:schemeClr val="dk1"/>
                </a:solidFill>
                <a:latin typeface="Baloo 2"/>
                <a:ea typeface="Baloo 2"/>
                <a:cs typeface="Baloo 2"/>
                <a:sym typeface="Baloo 2"/>
              </a:rPr>
              <a:t>Nguồn sáng có các tham số mặc định như sau:</a:t>
            </a:r>
            <a:endParaRPr/>
          </a:p>
          <a:p>
            <a:pPr indent="-285750" lvl="0" marL="285750" marR="0" rtl="0" algn="just">
              <a:lnSpc>
                <a:spcPct val="115000"/>
              </a:lnSpc>
              <a:spcBef>
                <a:spcPts val="0"/>
              </a:spcBef>
              <a:spcAft>
                <a:spcPts val="0"/>
              </a:spcAft>
              <a:buClr>
                <a:schemeClr val="dk1"/>
              </a:buClr>
              <a:buSzPts val="1400"/>
              <a:buFont typeface="Arial"/>
              <a:buChar char="•"/>
            </a:pPr>
            <a:r>
              <a:rPr b="0" i="0" lang="en-US" sz="1400" u="none" cap="none" strike="noStrike">
                <a:solidFill>
                  <a:schemeClr val="dk1"/>
                </a:solidFill>
                <a:latin typeface="Baloo 2"/>
                <a:ea typeface="Baloo 2"/>
                <a:cs typeface="Baloo 2"/>
                <a:sym typeface="Baloo 2"/>
              </a:rPr>
              <a:t>color = 0xffffff</a:t>
            </a:r>
            <a:endParaRPr b="0" i="0" sz="1400" u="none" cap="none" strike="noStrike">
              <a:solidFill>
                <a:schemeClr val="dk1"/>
              </a:solidFill>
              <a:latin typeface="Baloo 2"/>
              <a:ea typeface="Baloo 2"/>
              <a:cs typeface="Baloo 2"/>
              <a:sym typeface="Baloo 2"/>
            </a:endParaRPr>
          </a:p>
          <a:p>
            <a:pPr indent="-285750" lvl="0" marL="285750" marR="0" rtl="0" algn="just">
              <a:lnSpc>
                <a:spcPct val="115000"/>
              </a:lnSpc>
              <a:spcBef>
                <a:spcPts val="0"/>
              </a:spcBef>
              <a:spcAft>
                <a:spcPts val="0"/>
              </a:spcAft>
              <a:buClr>
                <a:schemeClr val="dk1"/>
              </a:buClr>
              <a:buSzPts val="1400"/>
              <a:buFont typeface="Arial"/>
              <a:buChar char="•"/>
            </a:pPr>
            <a:r>
              <a:rPr b="0" i="0" lang="en-US" sz="1400" u="none" cap="none" strike="noStrike">
                <a:solidFill>
                  <a:schemeClr val="dk1"/>
                </a:solidFill>
                <a:latin typeface="Baloo 2"/>
                <a:ea typeface="Baloo 2"/>
                <a:cs typeface="Baloo 2"/>
                <a:sym typeface="Baloo 2"/>
              </a:rPr>
              <a:t>intensity = 20</a:t>
            </a:r>
            <a:endParaRPr/>
          </a:p>
          <a:p>
            <a:pPr indent="-285750" lvl="0" marL="285750" marR="0" rtl="0" algn="just">
              <a:lnSpc>
                <a:spcPct val="115000"/>
              </a:lnSpc>
              <a:spcBef>
                <a:spcPts val="0"/>
              </a:spcBef>
              <a:spcAft>
                <a:spcPts val="0"/>
              </a:spcAft>
              <a:buClr>
                <a:schemeClr val="dk1"/>
              </a:buClr>
              <a:buSzPts val="1400"/>
              <a:buFont typeface="Arial"/>
              <a:buChar char="•"/>
            </a:pPr>
            <a:r>
              <a:rPr b="0" i="0" lang="en-US" sz="1400" u="none" cap="none" strike="noStrike">
                <a:solidFill>
                  <a:schemeClr val="dk1"/>
                </a:solidFill>
                <a:latin typeface="Baloo 2"/>
                <a:ea typeface="Baloo 2"/>
                <a:cs typeface="Baloo 2"/>
                <a:sym typeface="Baloo 2"/>
              </a:rPr>
              <a:t>distance = 100</a:t>
            </a:r>
            <a:endParaRPr/>
          </a:p>
          <a:p>
            <a:pPr indent="-285750" lvl="0" marL="285750" marR="0" rtl="0" algn="just">
              <a:lnSpc>
                <a:spcPct val="115000"/>
              </a:lnSpc>
              <a:spcBef>
                <a:spcPts val="0"/>
              </a:spcBef>
              <a:spcAft>
                <a:spcPts val="0"/>
              </a:spcAft>
              <a:buClr>
                <a:schemeClr val="dk1"/>
              </a:buClr>
              <a:buSzPts val="1400"/>
              <a:buFont typeface="Arial"/>
              <a:buChar char="•"/>
            </a:pPr>
            <a:r>
              <a:rPr b="0" i="0" lang="en-US" sz="1400" u="none" cap="none" strike="noStrike">
                <a:solidFill>
                  <a:schemeClr val="dk1"/>
                </a:solidFill>
                <a:latin typeface="Baloo 2"/>
                <a:ea typeface="Baloo 2"/>
                <a:cs typeface="Baloo 2"/>
                <a:sym typeface="Baloo 2"/>
              </a:rPr>
              <a:t>decay = 0.5</a:t>
            </a:r>
            <a:endParaRPr/>
          </a:p>
          <a:p>
            <a:pPr indent="0" lvl="0" marL="0" marR="0" rtl="0" algn="just">
              <a:lnSpc>
                <a:spcPct val="115000"/>
              </a:lnSpc>
              <a:spcBef>
                <a:spcPts val="0"/>
              </a:spcBef>
              <a:spcAft>
                <a:spcPts val="0"/>
              </a:spcAft>
              <a:buClr>
                <a:schemeClr val="dk1"/>
              </a:buClr>
              <a:buSzPts val="1400"/>
              <a:buFont typeface="Changa Light"/>
              <a:buNone/>
            </a:pPr>
            <a:r>
              <a:rPr b="0" i="0" lang="en-US" sz="1400" u="none" cap="none" strike="noStrike">
                <a:solidFill>
                  <a:schemeClr val="dk1"/>
                </a:solidFill>
                <a:latin typeface="Baloo 2"/>
                <a:ea typeface="Baloo 2"/>
                <a:cs typeface="Baloo 2"/>
                <a:sym typeface="Baloo 2"/>
              </a:rPr>
              <a:t>Các tham số trên có thể được điều chỉnh bằng dat.gui. Ngoài ra, SpotLight còn có tham số “penumbra”.</a:t>
            </a:r>
            <a:endParaRPr/>
          </a:p>
          <a:p>
            <a:pPr indent="0" lvl="0" marL="0" marR="0" rtl="0" algn="just">
              <a:lnSpc>
                <a:spcPct val="115000"/>
              </a:lnSpc>
              <a:spcBef>
                <a:spcPts val="0"/>
              </a:spcBef>
              <a:spcAft>
                <a:spcPts val="0"/>
              </a:spcAft>
              <a:buClr>
                <a:schemeClr val="dk1"/>
              </a:buClr>
              <a:buSzPts val="1400"/>
              <a:buFont typeface="Changa Light"/>
              <a:buNone/>
            </a:pPr>
            <a:r>
              <a:rPr b="0" i="0" lang="en-US" sz="1400" u="none" cap="none" strike="noStrike">
                <a:solidFill>
                  <a:schemeClr val="dk1"/>
                </a:solidFill>
                <a:latin typeface="Baloo 2"/>
                <a:ea typeface="Baloo 2"/>
                <a:cs typeface="Baloo 2"/>
                <a:sym typeface="Baloo 2"/>
              </a:rPr>
              <a:t>Có thể loại bỏ nguồn sáng ra khỏi scene bằng “Remove Light”.</a:t>
            </a:r>
            <a:endParaRPr/>
          </a:p>
        </p:txBody>
      </p:sp>
      <p:pic>
        <p:nvPicPr>
          <p:cNvPr id="791" name="Google Shape;791;p30"/>
          <p:cNvPicPr preferRelativeResize="0"/>
          <p:nvPr/>
        </p:nvPicPr>
        <p:blipFill rotWithShape="1">
          <a:blip r:embed="rId3">
            <a:alphaModFix/>
          </a:blip>
          <a:srcRect b="0" l="0" r="0" t="0"/>
          <a:stretch/>
        </p:blipFill>
        <p:spPr>
          <a:xfrm>
            <a:off x="5470498" y="1220028"/>
            <a:ext cx="2641815" cy="1479705"/>
          </a:xfrm>
          <a:prstGeom prst="rect">
            <a:avLst/>
          </a:prstGeom>
          <a:noFill/>
          <a:ln>
            <a:noFill/>
          </a:ln>
        </p:spPr>
      </p:pic>
      <p:pic>
        <p:nvPicPr>
          <p:cNvPr id="792" name="Google Shape;792;p30"/>
          <p:cNvPicPr preferRelativeResize="0"/>
          <p:nvPr/>
        </p:nvPicPr>
        <p:blipFill rotWithShape="1">
          <a:blip r:embed="rId4">
            <a:alphaModFix/>
          </a:blip>
          <a:srcRect b="0" l="0" r="0" t="0"/>
          <a:stretch/>
        </p:blipFill>
        <p:spPr>
          <a:xfrm>
            <a:off x="5470498" y="2902036"/>
            <a:ext cx="2641815" cy="1725701"/>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6" name="Shape 796"/>
        <p:cNvGrpSpPr/>
        <p:nvPr/>
      </p:nvGrpSpPr>
      <p:grpSpPr>
        <a:xfrm>
          <a:off x="0" y="0"/>
          <a:ext cx="0" cy="0"/>
          <a:chOff x="0" y="0"/>
          <a:chExt cx="0" cy="0"/>
        </a:xfrm>
      </p:grpSpPr>
      <p:sp>
        <p:nvSpPr>
          <p:cNvPr id="797" name="Google Shape;797;p31"/>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300"/>
              <a:buNone/>
            </a:pPr>
            <a:r>
              <a:rPr b="1" lang="en-US">
                <a:latin typeface="Saira"/>
                <a:ea typeface="Saira"/>
                <a:cs typeface="Saira"/>
                <a:sym typeface="Saira"/>
              </a:rPr>
              <a:t>3.6 Chiếu sáng</a:t>
            </a:r>
            <a:endParaRPr b="1">
              <a:latin typeface="Saira"/>
              <a:ea typeface="Saira"/>
              <a:cs typeface="Saira"/>
              <a:sym typeface="Saira"/>
            </a:endParaRPr>
          </a:p>
        </p:txBody>
      </p:sp>
      <p:sp>
        <p:nvSpPr>
          <p:cNvPr id="798" name="Google Shape;798;p31"/>
          <p:cNvSpPr txBox="1"/>
          <p:nvPr>
            <p:ph idx="12" type="sldNum"/>
          </p:nvPr>
        </p:nvSpPr>
        <p:spPr>
          <a:xfrm>
            <a:off x="6457950" y="4767263"/>
            <a:ext cx="2057400" cy="274637"/>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None/>
            </a:pPr>
            <a:fld id="{00000000-1234-1234-1234-123412341234}" type="slidenum">
              <a:rPr lang="en-US"/>
              <a:t>‹#›</a:t>
            </a:fld>
            <a:endParaRPr/>
          </a:p>
        </p:txBody>
      </p:sp>
      <p:sp>
        <p:nvSpPr>
          <p:cNvPr id="799" name="Google Shape;799;p31"/>
          <p:cNvSpPr txBox="1"/>
          <p:nvPr/>
        </p:nvSpPr>
        <p:spPr>
          <a:xfrm>
            <a:off x="879026" y="1101925"/>
            <a:ext cx="6730372" cy="476671"/>
          </a:xfrm>
          <a:prstGeom prst="rect">
            <a:avLst/>
          </a:prstGeom>
          <a:noFill/>
          <a:ln>
            <a:noFill/>
          </a:ln>
        </p:spPr>
        <p:txBody>
          <a:bodyPr anchorCtr="0" anchor="t" bIns="91425" lIns="91425" spcFirstLastPara="1" rIns="91425" wrap="square" tIns="91425">
            <a:noAutofit/>
          </a:bodyPr>
          <a:lstStyle/>
          <a:p>
            <a:pPr indent="0" lvl="0" marL="0" marR="0" rtl="0" algn="just">
              <a:lnSpc>
                <a:spcPct val="115000"/>
              </a:lnSpc>
              <a:spcBef>
                <a:spcPts val="0"/>
              </a:spcBef>
              <a:spcAft>
                <a:spcPts val="0"/>
              </a:spcAft>
              <a:buClr>
                <a:schemeClr val="dk1"/>
              </a:buClr>
              <a:buSzPts val="1400"/>
              <a:buFont typeface="Changa Light"/>
              <a:buNone/>
            </a:pPr>
            <a:r>
              <a:rPr b="0" i="0" lang="en-US" sz="1400" u="none" cap="none" strike="noStrike">
                <a:solidFill>
                  <a:schemeClr val="dk1"/>
                </a:solidFill>
                <a:latin typeface="Baloo 2"/>
                <a:ea typeface="Baloo 2"/>
                <a:cs typeface="Baloo 2"/>
                <a:sym typeface="Baloo 2"/>
              </a:rPr>
              <a:t>Có thể di chuyển nguồn sáng bằng phép biến đổi Affine tương tự như phép tịnh tiến trên vật thể chính.</a:t>
            </a:r>
            <a:endParaRPr/>
          </a:p>
        </p:txBody>
      </p:sp>
      <p:pic>
        <p:nvPicPr>
          <p:cNvPr id="800" name="Google Shape;800;p31"/>
          <p:cNvPicPr preferRelativeResize="0"/>
          <p:nvPr/>
        </p:nvPicPr>
        <p:blipFill rotWithShape="1">
          <a:blip r:embed="rId3">
            <a:alphaModFix/>
          </a:blip>
          <a:srcRect b="0" l="0" r="0" t="0"/>
          <a:stretch/>
        </p:blipFill>
        <p:spPr>
          <a:xfrm>
            <a:off x="3060285" y="2083203"/>
            <a:ext cx="2744168" cy="2179452"/>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4" name="Shape 804"/>
        <p:cNvGrpSpPr/>
        <p:nvPr/>
      </p:nvGrpSpPr>
      <p:grpSpPr>
        <a:xfrm>
          <a:off x="0" y="0"/>
          <a:ext cx="0" cy="0"/>
          <a:chOff x="0" y="0"/>
          <a:chExt cx="0" cy="0"/>
        </a:xfrm>
      </p:grpSpPr>
      <p:sp>
        <p:nvSpPr>
          <p:cNvPr id="805" name="Google Shape;805;p32"/>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300"/>
              <a:buNone/>
            </a:pPr>
            <a:r>
              <a:rPr b="1" lang="en-US">
                <a:latin typeface="Saira"/>
                <a:ea typeface="Saira"/>
                <a:cs typeface="Saira"/>
                <a:sym typeface="Saira"/>
              </a:rPr>
              <a:t>3.7 Animation</a:t>
            </a:r>
            <a:endParaRPr b="1">
              <a:latin typeface="Saira"/>
              <a:ea typeface="Saira"/>
              <a:cs typeface="Saira"/>
              <a:sym typeface="Saira"/>
            </a:endParaRPr>
          </a:p>
        </p:txBody>
      </p:sp>
      <p:sp>
        <p:nvSpPr>
          <p:cNvPr id="806" name="Google Shape;806;p32"/>
          <p:cNvSpPr txBox="1"/>
          <p:nvPr>
            <p:ph idx="12" type="sldNum"/>
          </p:nvPr>
        </p:nvSpPr>
        <p:spPr>
          <a:xfrm>
            <a:off x="6457950" y="4767263"/>
            <a:ext cx="2057400" cy="274637"/>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None/>
            </a:pPr>
            <a:fld id="{00000000-1234-1234-1234-123412341234}" type="slidenum">
              <a:rPr lang="en-US"/>
              <a:t>‹#›</a:t>
            </a:fld>
            <a:endParaRPr/>
          </a:p>
        </p:txBody>
      </p:sp>
      <p:sp>
        <p:nvSpPr>
          <p:cNvPr id="807" name="Google Shape;807;p32"/>
          <p:cNvSpPr txBox="1"/>
          <p:nvPr/>
        </p:nvSpPr>
        <p:spPr>
          <a:xfrm>
            <a:off x="910406" y="1154108"/>
            <a:ext cx="3256013" cy="1385522"/>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400"/>
              <a:buFont typeface="Changa Light"/>
              <a:buNone/>
            </a:pPr>
            <a:r>
              <a:rPr b="1" i="0" lang="en-US" sz="1400" u="none" cap="none" strike="noStrike">
                <a:solidFill>
                  <a:schemeClr val="dk1"/>
                </a:solidFill>
                <a:latin typeface="Baloo 2"/>
                <a:ea typeface="Baloo 2"/>
                <a:cs typeface="Baloo 2"/>
                <a:sym typeface="Baloo 2"/>
              </a:rPr>
              <a:t>Animation 1</a:t>
            </a:r>
            <a:endParaRPr b="1" i="0" sz="1400" u="none" cap="none" strike="noStrike">
              <a:solidFill>
                <a:schemeClr val="dk1"/>
              </a:solidFill>
              <a:latin typeface="Baloo 2"/>
              <a:ea typeface="Baloo 2"/>
              <a:cs typeface="Baloo 2"/>
              <a:sym typeface="Baloo 2"/>
            </a:endParaRPr>
          </a:p>
          <a:p>
            <a:pPr indent="0" lvl="0" marL="0" marR="0" rtl="0" algn="just">
              <a:lnSpc>
                <a:spcPct val="115000"/>
              </a:lnSpc>
              <a:spcBef>
                <a:spcPts val="0"/>
              </a:spcBef>
              <a:spcAft>
                <a:spcPts val="0"/>
              </a:spcAft>
              <a:buClr>
                <a:schemeClr val="dk1"/>
              </a:buClr>
              <a:buSzPts val="1400"/>
              <a:buFont typeface="Changa Light"/>
              <a:buNone/>
            </a:pPr>
            <a:r>
              <a:rPr b="0" i="0" lang="en-US" sz="1400" u="none" cap="none" strike="noStrike">
                <a:solidFill>
                  <a:schemeClr val="dk1"/>
                </a:solidFill>
                <a:latin typeface="Baloo 2"/>
                <a:ea typeface="Baloo 2"/>
                <a:cs typeface="Baloo 2"/>
                <a:sym typeface="Baloo 2"/>
              </a:rPr>
              <a:t>Các mesh sẽ lần lượt xuất hiện ở vị trí ngẫu nhiên trên scene và thực hiện cùng 1 Animation di chuyển lên xuống theo trục y và xoay quanh trục x và y.</a:t>
            </a:r>
            <a:endParaRPr/>
          </a:p>
        </p:txBody>
      </p:sp>
      <p:sp>
        <p:nvSpPr>
          <p:cNvPr id="808" name="Google Shape;808;p32"/>
          <p:cNvSpPr txBox="1"/>
          <p:nvPr/>
        </p:nvSpPr>
        <p:spPr>
          <a:xfrm>
            <a:off x="4829943" y="3040804"/>
            <a:ext cx="3256013" cy="1464828"/>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400"/>
              <a:buFont typeface="Changa Light"/>
              <a:buNone/>
            </a:pPr>
            <a:r>
              <a:rPr b="1" i="0" lang="en-US" sz="1400" u="none" cap="none" strike="noStrike">
                <a:solidFill>
                  <a:schemeClr val="dk1"/>
                </a:solidFill>
                <a:latin typeface="Baloo 2"/>
                <a:ea typeface="Baloo 2"/>
                <a:cs typeface="Baloo 2"/>
                <a:sym typeface="Baloo 2"/>
              </a:rPr>
              <a:t>Animation 2</a:t>
            </a:r>
            <a:endParaRPr/>
          </a:p>
          <a:p>
            <a:pPr indent="0" lvl="0" marL="0" marR="0" rtl="0" algn="just">
              <a:lnSpc>
                <a:spcPct val="115000"/>
              </a:lnSpc>
              <a:spcBef>
                <a:spcPts val="0"/>
              </a:spcBef>
              <a:spcAft>
                <a:spcPts val="0"/>
              </a:spcAft>
              <a:buClr>
                <a:schemeClr val="dk1"/>
              </a:buClr>
              <a:buSzPts val="1400"/>
              <a:buFont typeface="Changa Light"/>
              <a:buNone/>
            </a:pPr>
            <a:r>
              <a:rPr b="0" i="0" lang="en-US" sz="1400" u="none" cap="none" strike="noStrike">
                <a:solidFill>
                  <a:schemeClr val="dk1"/>
                </a:solidFill>
                <a:latin typeface="Baloo 2"/>
                <a:ea typeface="Baloo 2"/>
                <a:cs typeface="Baloo 2"/>
                <a:sym typeface="Baloo 2"/>
              </a:rPr>
              <a:t>Hiệu ứng này tạo ra một tập hợp các đối tượng liên tục xuất hiện ngẫu nhiên trong không gian , di chuyển lên xuống theo hình sin, và xoay tròn trong không gian 3D quanh trục y và z.</a:t>
            </a:r>
            <a:endParaRPr/>
          </a:p>
        </p:txBody>
      </p:sp>
      <p:pic>
        <p:nvPicPr>
          <p:cNvPr id="809" name="Google Shape;809;p32"/>
          <p:cNvPicPr preferRelativeResize="0"/>
          <p:nvPr/>
        </p:nvPicPr>
        <p:blipFill rotWithShape="1">
          <a:blip r:embed="rId3">
            <a:alphaModFix/>
          </a:blip>
          <a:srcRect b="0" l="0" r="2002" t="12815"/>
          <a:stretch/>
        </p:blipFill>
        <p:spPr>
          <a:xfrm>
            <a:off x="910406" y="2880020"/>
            <a:ext cx="3443746" cy="1723387"/>
          </a:xfrm>
          <a:prstGeom prst="rect">
            <a:avLst/>
          </a:prstGeom>
          <a:noFill/>
          <a:ln>
            <a:noFill/>
          </a:ln>
        </p:spPr>
      </p:pic>
      <p:pic>
        <p:nvPicPr>
          <p:cNvPr id="810" name="Google Shape;810;p32"/>
          <p:cNvPicPr preferRelativeResize="0"/>
          <p:nvPr/>
        </p:nvPicPr>
        <p:blipFill rotWithShape="1">
          <a:blip r:embed="rId4">
            <a:alphaModFix/>
          </a:blip>
          <a:srcRect b="0" l="0" r="3177" t="12336"/>
          <a:stretch/>
        </p:blipFill>
        <p:spPr>
          <a:xfrm>
            <a:off x="4829942" y="1017725"/>
            <a:ext cx="3256014" cy="1658288"/>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810"/>
                                        </p:tgtEl>
                                        <p:attrNameLst>
                                          <p:attrName>style.visibility</p:attrName>
                                        </p:attrNameLst>
                                      </p:cBhvr>
                                      <p:to>
                                        <p:strVal val="visible"/>
                                      </p:to>
                                    </p:set>
                                    <p:animEffect filter="fade" transition="in">
                                      <p:cBhvr>
                                        <p:cTn dur="5000"/>
                                        <p:tgtEl>
                                          <p:spTgt spid="810"/>
                                        </p:tgtEl>
                                      </p:cBhvr>
                                    </p:animEffect>
                                  </p:childTnLst>
                                </p:cTn>
                              </p:par>
                            </p:childTnLst>
                          </p:cTn>
                        </p:par>
                        <p:par>
                          <p:cTn fill="hold">
                            <p:stCondLst>
                              <p:cond delay="5000"/>
                            </p:stCondLst>
                            <p:childTnLst>
                              <p:par>
                                <p:cTn fill="hold" nodeType="afterEffect" presetClass="entr" presetID="10" presetSubtype="0">
                                  <p:stCondLst>
                                    <p:cond delay="0"/>
                                  </p:stCondLst>
                                  <p:childTnLst>
                                    <p:set>
                                      <p:cBhvr>
                                        <p:cTn dur="1" fill="hold">
                                          <p:stCondLst>
                                            <p:cond delay="0"/>
                                          </p:stCondLst>
                                        </p:cTn>
                                        <p:tgtEl>
                                          <p:spTgt spid="809"/>
                                        </p:tgtEl>
                                        <p:attrNameLst>
                                          <p:attrName>style.visibility</p:attrName>
                                        </p:attrNameLst>
                                      </p:cBhvr>
                                      <p:to>
                                        <p:strVal val="visible"/>
                                      </p:to>
                                    </p:set>
                                    <p:animEffect filter="fade" transition="in">
                                      <p:cBhvr>
                                        <p:cTn dur="4436"/>
                                        <p:tgtEl>
                                          <p:spTgt spid="80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4" name="Shape 814"/>
        <p:cNvGrpSpPr/>
        <p:nvPr/>
      </p:nvGrpSpPr>
      <p:grpSpPr>
        <a:xfrm>
          <a:off x="0" y="0"/>
          <a:ext cx="0" cy="0"/>
          <a:chOff x="0" y="0"/>
          <a:chExt cx="0" cy="0"/>
        </a:xfrm>
      </p:grpSpPr>
      <p:sp>
        <p:nvSpPr>
          <p:cNvPr id="815" name="Google Shape;815;p33"/>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300"/>
              <a:buNone/>
            </a:pPr>
            <a:r>
              <a:rPr b="1" lang="en-US">
                <a:latin typeface="Saira"/>
                <a:ea typeface="Saira"/>
                <a:cs typeface="Saira"/>
                <a:sym typeface="Saira"/>
              </a:rPr>
              <a:t>3.7 Animation</a:t>
            </a:r>
            <a:endParaRPr b="1">
              <a:latin typeface="Saira"/>
              <a:ea typeface="Saira"/>
              <a:cs typeface="Saira"/>
              <a:sym typeface="Saira"/>
            </a:endParaRPr>
          </a:p>
        </p:txBody>
      </p:sp>
      <p:sp>
        <p:nvSpPr>
          <p:cNvPr id="816" name="Google Shape;816;p33"/>
          <p:cNvSpPr txBox="1"/>
          <p:nvPr>
            <p:ph idx="12" type="sldNum"/>
          </p:nvPr>
        </p:nvSpPr>
        <p:spPr>
          <a:xfrm>
            <a:off x="6457950" y="4767263"/>
            <a:ext cx="2057400" cy="274637"/>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None/>
            </a:pPr>
            <a:fld id="{00000000-1234-1234-1234-123412341234}" type="slidenum">
              <a:rPr lang="en-US"/>
              <a:t>‹#›</a:t>
            </a:fld>
            <a:endParaRPr/>
          </a:p>
        </p:txBody>
      </p:sp>
      <p:sp>
        <p:nvSpPr>
          <p:cNvPr id="817" name="Google Shape;817;p33"/>
          <p:cNvSpPr txBox="1"/>
          <p:nvPr/>
        </p:nvSpPr>
        <p:spPr>
          <a:xfrm>
            <a:off x="895657" y="2080857"/>
            <a:ext cx="7097969" cy="981785"/>
          </a:xfrm>
          <a:prstGeom prst="rect">
            <a:avLst/>
          </a:prstGeom>
          <a:noFill/>
          <a:ln>
            <a:noFill/>
          </a:ln>
        </p:spPr>
        <p:txBody>
          <a:bodyPr anchorCtr="0" anchor="ctr" bIns="91425" lIns="91425" spcFirstLastPara="1" rIns="91425" wrap="square" tIns="91425">
            <a:noAutofit/>
          </a:bodyPr>
          <a:lstStyle/>
          <a:p>
            <a:pPr indent="0" lvl="0" marL="0" marR="0" rtl="0" algn="just">
              <a:lnSpc>
                <a:spcPct val="115000"/>
              </a:lnSpc>
              <a:spcBef>
                <a:spcPts val="0"/>
              </a:spcBef>
              <a:spcAft>
                <a:spcPts val="0"/>
              </a:spcAft>
              <a:buClr>
                <a:schemeClr val="dk1"/>
              </a:buClr>
              <a:buSzPts val="1400"/>
              <a:buFont typeface="Changa Light"/>
              <a:buNone/>
            </a:pPr>
            <a:r>
              <a:rPr b="0" i="0" lang="en-US" sz="1400" u="none" cap="none" strike="noStrike">
                <a:solidFill>
                  <a:schemeClr val="dk1"/>
                </a:solidFill>
                <a:latin typeface="Baloo 2"/>
                <a:ea typeface="Baloo 2"/>
                <a:cs typeface="Baloo 2"/>
                <a:sym typeface="Baloo 2"/>
              </a:rPr>
              <a:t>Đối với lựa chọn “Remove Animation”: xóa bỏ animation đã chọn và hiện thì 1 mesh duy nhất ở gốc tọa độ với geometry và material được lựa chọn cuối cùng.</a:t>
            </a:r>
            <a:endParaRPr b="0" i="0" sz="1400" u="none" cap="none" strike="noStrike">
              <a:solidFill>
                <a:schemeClr val="dk1"/>
              </a:solidFill>
              <a:latin typeface="Baloo 2"/>
              <a:ea typeface="Baloo 2"/>
              <a:cs typeface="Baloo 2"/>
              <a:sym typeface="Baloo 2"/>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1" name="Shape 821"/>
        <p:cNvGrpSpPr/>
        <p:nvPr/>
      </p:nvGrpSpPr>
      <p:grpSpPr>
        <a:xfrm>
          <a:off x="0" y="0"/>
          <a:ext cx="0" cy="0"/>
          <a:chOff x="0" y="0"/>
          <a:chExt cx="0" cy="0"/>
        </a:xfrm>
      </p:grpSpPr>
      <p:grpSp>
        <p:nvGrpSpPr>
          <p:cNvPr id="822" name="Google Shape;822;p34"/>
          <p:cNvGrpSpPr/>
          <p:nvPr/>
        </p:nvGrpSpPr>
        <p:grpSpPr>
          <a:xfrm>
            <a:off x="7455949" y="1380376"/>
            <a:ext cx="2177551" cy="2807475"/>
            <a:chOff x="7455949" y="1380376"/>
            <a:chExt cx="2177551" cy="2807475"/>
          </a:xfrm>
        </p:grpSpPr>
        <p:pic>
          <p:nvPicPr>
            <p:cNvPr id="823" name="Google Shape;823;p34"/>
            <p:cNvPicPr preferRelativeResize="0"/>
            <p:nvPr/>
          </p:nvPicPr>
          <p:blipFill rotWithShape="1">
            <a:blip r:embed="rId3">
              <a:alphaModFix/>
            </a:blip>
            <a:srcRect b="0" l="0" r="0" t="0"/>
            <a:stretch/>
          </p:blipFill>
          <p:spPr>
            <a:xfrm rot="-8100000">
              <a:off x="7529408" y="1777128"/>
              <a:ext cx="1458482" cy="811897"/>
            </a:xfrm>
            <a:prstGeom prst="rect">
              <a:avLst/>
            </a:prstGeom>
            <a:noFill/>
            <a:ln>
              <a:noFill/>
            </a:ln>
          </p:spPr>
        </p:pic>
        <p:pic>
          <p:nvPicPr>
            <p:cNvPr id="824" name="Google Shape;824;p34"/>
            <p:cNvPicPr preferRelativeResize="0"/>
            <p:nvPr/>
          </p:nvPicPr>
          <p:blipFill rotWithShape="1">
            <a:blip r:embed="rId4">
              <a:alphaModFix/>
            </a:blip>
            <a:srcRect b="0" l="0" r="0" t="0"/>
            <a:stretch/>
          </p:blipFill>
          <p:spPr>
            <a:xfrm>
              <a:off x="7772000" y="3157825"/>
              <a:ext cx="1861500" cy="1030026"/>
            </a:xfrm>
            <a:prstGeom prst="rect">
              <a:avLst/>
            </a:prstGeom>
            <a:noFill/>
            <a:ln>
              <a:noFill/>
            </a:ln>
          </p:spPr>
        </p:pic>
      </p:grpSp>
      <p:grpSp>
        <p:nvGrpSpPr>
          <p:cNvPr id="825" name="Google Shape;825;p34"/>
          <p:cNvGrpSpPr/>
          <p:nvPr/>
        </p:nvGrpSpPr>
        <p:grpSpPr>
          <a:xfrm>
            <a:off x="-757451" y="33508"/>
            <a:ext cx="2533117" cy="4992942"/>
            <a:chOff x="-757451" y="33508"/>
            <a:chExt cx="2533117" cy="4992942"/>
          </a:xfrm>
        </p:grpSpPr>
        <p:pic>
          <p:nvPicPr>
            <p:cNvPr id="826" name="Google Shape;826;p34"/>
            <p:cNvPicPr preferRelativeResize="0"/>
            <p:nvPr/>
          </p:nvPicPr>
          <p:blipFill rotWithShape="1">
            <a:blip r:embed="rId5">
              <a:alphaModFix/>
            </a:blip>
            <a:srcRect b="0" l="0" r="0" t="0"/>
            <a:stretch/>
          </p:blipFill>
          <p:spPr>
            <a:xfrm rot="-2700000">
              <a:off x="-70174" y="518286"/>
              <a:ext cx="1766848" cy="955276"/>
            </a:xfrm>
            <a:prstGeom prst="rect">
              <a:avLst/>
            </a:prstGeom>
            <a:noFill/>
            <a:ln>
              <a:noFill/>
            </a:ln>
          </p:spPr>
        </p:pic>
        <p:pic>
          <p:nvPicPr>
            <p:cNvPr id="827" name="Google Shape;827;p34"/>
            <p:cNvPicPr preferRelativeResize="0"/>
            <p:nvPr/>
          </p:nvPicPr>
          <p:blipFill rotWithShape="1">
            <a:blip r:embed="rId3">
              <a:alphaModFix/>
            </a:blip>
            <a:srcRect b="0" l="0" r="0" t="0"/>
            <a:stretch/>
          </p:blipFill>
          <p:spPr>
            <a:xfrm rot="-8100000">
              <a:off x="-645551" y="3185320"/>
              <a:ext cx="2221701" cy="1236759"/>
            </a:xfrm>
            <a:prstGeom prst="rect">
              <a:avLst/>
            </a:prstGeom>
            <a:noFill/>
            <a:ln>
              <a:noFill/>
            </a:ln>
          </p:spPr>
        </p:pic>
      </p:grpSp>
      <p:sp>
        <p:nvSpPr>
          <p:cNvPr id="828" name="Google Shape;828;p34"/>
          <p:cNvSpPr/>
          <p:nvPr/>
        </p:nvSpPr>
        <p:spPr>
          <a:xfrm>
            <a:off x="543985" y="2098930"/>
            <a:ext cx="753840" cy="650880"/>
          </a:xfrm>
          <a:custGeom>
            <a:rect b="b" l="l" r="r" t="t"/>
            <a:pathLst>
              <a:path extrusionOk="0" h="1808" w="2094">
                <a:moveTo>
                  <a:pt x="2091" y="550"/>
                </a:moveTo>
                <a:cubicBezTo>
                  <a:pt x="2091" y="549"/>
                  <a:pt x="2091" y="548"/>
                  <a:pt x="2091" y="547"/>
                </a:cubicBezTo>
                <a:cubicBezTo>
                  <a:pt x="2092" y="545"/>
                  <a:pt x="2092" y="543"/>
                  <a:pt x="2093" y="541"/>
                </a:cubicBezTo>
                <a:cubicBezTo>
                  <a:pt x="2093" y="539"/>
                  <a:pt x="2093" y="537"/>
                  <a:pt x="2093" y="535"/>
                </a:cubicBezTo>
                <a:cubicBezTo>
                  <a:pt x="2093" y="533"/>
                  <a:pt x="2093" y="531"/>
                  <a:pt x="2092" y="530"/>
                </a:cubicBezTo>
                <a:cubicBezTo>
                  <a:pt x="2092" y="528"/>
                  <a:pt x="2091" y="526"/>
                  <a:pt x="2090" y="524"/>
                </a:cubicBezTo>
                <a:cubicBezTo>
                  <a:pt x="2090" y="523"/>
                  <a:pt x="2090" y="522"/>
                  <a:pt x="2089" y="521"/>
                </a:cubicBezTo>
                <a:cubicBezTo>
                  <a:pt x="2089" y="520"/>
                  <a:pt x="2088" y="520"/>
                  <a:pt x="2087" y="519"/>
                </a:cubicBezTo>
                <a:cubicBezTo>
                  <a:pt x="2086" y="517"/>
                  <a:pt x="2085" y="516"/>
                  <a:pt x="2083" y="514"/>
                </a:cubicBezTo>
                <a:cubicBezTo>
                  <a:pt x="2081" y="513"/>
                  <a:pt x="2080" y="512"/>
                  <a:pt x="2078" y="511"/>
                </a:cubicBezTo>
                <a:cubicBezTo>
                  <a:pt x="2077" y="510"/>
                  <a:pt x="2077" y="509"/>
                  <a:pt x="2076" y="509"/>
                </a:cubicBezTo>
                <a:lnTo>
                  <a:pt x="1008" y="2"/>
                </a:lnTo>
                <a:cubicBezTo>
                  <a:pt x="1007" y="2"/>
                  <a:pt x="1006" y="2"/>
                  <a:pt x="1005" y="2"/>
                </a:cubicBezTo>
                <a:cubicBezTo>
                  <a:pt x="1004" y="1"/>
                  <a:pt x="1002" y="0"/>
                  <a:pt x="999" y="0"/>
                </a:cubicBezTo>
                <a:cubicBezTo>
                  <a:pt x="997" y="0"/>
                  <a:pt x="995" y="0"/>
                  <a:pt x="993" y="0"/>
                </a:cubicBezTo>
                <a:cubicBezTo>
                  <a:pt x="992" y="0"/>
                  <a:pt x="990" y="0"/>
                  <a:pt x="988" y="1"/>
                </a:cubicBezTo>
                <a:cubicBezTo>
                  <a:pt x="986" y="1"/>
                  <a:pt x="984" y="2"/>
                  <a:pt x="982" y="3"/>
                </a:cubicBezTo>
                <a:cubicBezTo>
                  <a:pt x="981" y="3"/>
                  <a:pt x="980" y="3"/>
                  <a:pt x="979" y="4"/>
                </a:cubicBezTo>
                <a:lnTo>
                  <a:pt x="450" y="325"/>
                </a:lnTo>
                <a:cubicBezTo>
                  <a:pt x="449" y="325"/>
                  <a:pt x="449" y="326"/>
                  <a:pt x="448" y="327"/>
                </a:cubicBezTo>
                <a:cubicBezTo>
                  <a:pt x="446" y="328"/>
                  <a:pt x="445" y="329"/>
                  <a:pt x="443" y="331"/>
                </a:cubicBezTo>
                <a:cubicBezTo>
                  <a:pt x="442" y="332"/>
                  <a:pt x="441" y="334"/>
                  <a:pt x="440" y="336"/>
                </a:cubicBezTo>
                <a:cubicBezTo>
                  <a:pt x="439" y="337"/>
                  <a:pt x="438" y="337"/>
                  <a:pt x="438" y="338"/>
                </a:cubicBezTo>
                <a:lnTo>
                  <a:pt x="2" y="1256"/>
                </a:lnTo>
                <a:cubicBezTo>
                  <a:pt x="2" y="1257"/>
                  <a:pt x="2" y="1258"/>
                  <a:pt x="2" y="1259"/>
                </a:cubicBezTo>
                <a:cubicBezTo>
                  <a:pt x="1" y="1261"/>
                  <a:pt x="0" y="1263"/>
                  <a:pt x="0" y="1265"/>
                </a:cubicBezTo>
                <a:cubicBezTo>
                  <a:pt x="0" y="1267"/>
                  <a:pt x="0" y="1269"/>
                  <a:pt x="0" y="1271"/>
                </a:cubicBezTo>
                <a:cubicBezTo>
                  <a:pt x="0" y="1273"/>
                  <a:pt x="0" y="1275"/>
                  <a:pt x="1" y="1277"/>
                </a:cubicBezTo>
                <a:cubicBezTo>
                  <a:pt x="1" y="1279"/>
                  <a:pt x="2" y="1281"/>
                  <a:pt x="3" y="1283"/>
                </a:cubicBezTo>
                <a:cubicBezTo>
                  <a:pt x="3" y="1284"/>
                  <a:pt x="3" y="1285"/>
                  <a:pt x="4" y="1286"/>
                </a:cubicBezTo>
                <a:cubicBezTo>
                  <a:pt x="4" y="1287"/>
                  <a:pt x="5" y="1287"/>
                  <a:pt x="6" y="1288"/>
                </a:cubicBezTo>
                <a:lnTo>
                  <a:pt x="8" y="1291"/>
                </a:lnTo>
                <a:cubicBezTo>
                  <a:pt x="11" y="1294"/>
                  <a:pt x="14" y="1296"/>
                  <a:pt x="17" y="1298"/>
                </a:cubicBezTo>
                <a:lnTo>
                  <a:pt x="1084" y="1804"/>
                </a:lnTo>
                <a:cubicBezTo>
                  <a:pt x="1088" y="1806"/>
                  <a:pt x="1091" y="1806"/>
                  <a:pt x="1095" y="1807"/>
                </a:cubicBezTo>
                <a:cubicBezTo>
                  <a:pt x="1096" y="1807"/>
                  <a:pt x="1097" y="1807"/>
                  <a:pt x="1097" y="1807"/>
                </a:cubicBezTo>
                <a:cubicBezTo>
                  <a:pt x="1101" y="1807"/>
                  <a:pt x="1104" y="1806"/>
                  <a:pt x="1108" y="1805"/>
                </a:cubicBezTo>
                <a:cubicBezTo>
                  <a:pt x="1108" y="1805"/>
                  <a:pt x="1109" y="1805"/>
                  <a:pt x="1110" y="1804"/>
                </a:cubicBezTo>
                <a:cubicBezTo>
                  <a:pt x="1111" y="1804"/>
                  <a:pt x="1113" y="1803"/>
                  <a:pt x="1114" y="1802"/>
                </a:cubicBezTo>
                <a:lnTo>
                  <a:pt x="1643" y="1482"/>
                </a:lnTo>
                <a:cubicBezTo>
                  <a:pt x="1644" y="1481"/>
                  <a:pt x="1644" y="1481"/>
                  <a:pt x="1645" y="1480"/>
                </a:cubicBezTo>
                <a:cubicBezTo>
                  <a:pt x="1647" y="1479"/>
                  <a:pt x="1648" y="1477"/>
                  <a:pt x="1649" y="1476"/>
                </a:cubicBezTo>
                <a:cubicBezTo>
                  <a:pt x="1651" y="1474"/>
                  <a:pt x="1652" y="1473"/>
                  <a:pt x="1653" y="1471"/>
                </a:cubicBezTo>
                <a:cubicBezTo>
                  <a:pt x="1654" y="1470"/>
                  <a:pt x="1654" y="1470"/>
                  <a:pt x="1655" y="1469"/>
                </a:cubicBezTo>
                <a:lnTo>
                  <a:pt x="2091" y="550"/>
                </a:lnTo>
                <a:moveTo>
                  <a:pt x="1334" y="1351"/>
                </a:moveTo>
                <a:lnTo>
                  <a:pt x="1561" y="1458"/>
                </a:lnTo>
                <a:lnTo>
                  <a:pt x="1171" y="1695"/>
                </a:lnTo>
                <a:lnTo>
                  <a:pt x="1334" y="1351"/>
                </a:lnTo>
                <a:moveTo>
                  <a:pt x="1612" y="1413"/>
                </a:moveTo>
                <a:lnTo>
                  <a:pt x="1361" y="1294"/>
                </a:lnTo>
                <a:lnTo>
                  <a:pt x="1558" y="879"/>
                </a:lnTo>
                <a:lnTo>
                  <a:pt x="1989" y="618"/>
                </a:lnTo>
                <a:lnTo>
                  <a:pt x="1612" y="1413"/>
                </a:lnTo>
                <a:moveTo>
                  <a:pt x="535" y="927"/>
                </a:moveTo>
                <a:lnTo>
                  <a:pt x="104" y="1188"/>
                </a:lnTo>
                <a:lnTo>
                  <a:pt x="481" y="393"/>
                </a:lnTo>
                <a:lnTo>
                  <a:pt x="732" y="512"/>
                </a:lnTo>
                <a:lnTo>
                  <a:pt x="535" y="927"/>
                </a:lnTo>
                <a:moveTo>
                  <a:pt x="759" y="455"/>
                </a:moveTo>
                <a:lnTo>
                  <a:pt x="532" y="348"/>
                </a:lnTo>
                <a:lnTo>
                  <a:pt x="922" y="111"/>
                </a:lnTo>
                <a:lnTo>
                  <a:pt x="759" y="455"/>
                </a:lnTo>
                <a:moveTo>
                  <a:pt x="788" y="539"/>
                </a:moveTo>
                <a:lnTo>
                  <a:pt x="1492" y="872"/>
                </a:lnTo>
                <a:lnTo>
                  <a:pt x="1304" y="1267"/>
                </a:lnTo>
                <a:lnTo>
                  <a:pt x="601" y="934"/>
                </a:lnTo>
                <a:lnTo>
                  <a:pt x="788" y="539"/>
                </a:lnTo>
                <a:moveTo>
                  <a:pt x="1996" y="540"/>
                </a:moveTo>
                <a:lnTo>
                  <a:pt x="1532" y="822"/>
                </a:lnTo>
                <a:lnTo>
                  <a:pt x="815" y="482"/>
                </a:lnTo>
                <a:lnTo>
                  <a:pt x="1010" y="72"/>
                </a:lnTo>
                <a:lnTo>
                  <a:pt x="1996" y="540"/>
                </a:lnTo>
                <a:moveTo>
                  <a:pt x="96" y="1266"/>
                </a:moveTo>
                <a:lnTo>
                  <a:pt x="561" y="984"/>
                </a:lnTo>
                <a:lnTo>
                  <a:pt x="1278" y="1324"/>
                </a:lnTo>
                <a:lnTo>
                  <a:pt x="1083" y="1734"/>
                </a:lnTo>
                <a:lnTo>
                  <a:pt x="96" y="1266"/>
                </a:lnTo>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829" name="Google Shape;829;p34"/>
          <p:cNvGrpSpPr/>
          <p:nvPr/>
        </p:nvGrpSpPr>
        <p:grpSpPr>
          <a:xfrm>
            <a:off x="8132353" y="611486"/>
            <a:ext cx="596829" cy="596829"/>
            <a:chOff x="6357825" y="1432425"/>
            <a:chExt cx="462300" cy="462300"/>
          </a:xfrm>
        </p:grpSpPr>
        <p:sp>
          <p:nvSpPr>
            <p:cNvPr id="830" name="Google Shape;830;p34"/>
            <p:cNvSpPr/>
            <p:nvPr/>
          </p:nvSpPr>
          <p:spPr>
            <a:xfrm>
              <a:off x="6357825" y="1508625"/>
              <a:ext cx="386100" cy="386100"/>
            </a:xfrm>
            <a:prstGeom prst="ellipse">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Jura Medium"/>
                <a:ea typeface="Jura Medium"/>
                <a:cs typeface="Jura Medium"/>
                <a:sym typeface="Jura Medium"/>
              </a:endParaRPr>
            </a:p>
          </p:txBody>
        </p:sp>
        <p:sp>
          <p:nvSpPr>
            <p:cNvPr id="831" name="Google Shape;831;p34"/>
            <p:cNvSpPr/>
            <p:nvPr/>
          </p:nvSpPr>
          <p:spPr>
            <a:xfrm>
              <a:off x="6434025" y="1432425"/>
              <a:ext cx="386100" cy="386100"/>
            </a:xfrm>
            <a:prstGeom prst="ellipse">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Jura Medium"/>
                <a:ea typeface="Jura Medium"/>
                <a:cs typeface="Jura Medium"/>
                <a:sym typeface="Jura Medium"/>
              </a:endParaRPr>
            </a:p>
          </p:txBody>
        </p:sp>
      </p:grpSp>
      <p:sp>
        <p:nvSpPr>
          <p:cNvPr id="832" name="Google Shape;832;p34"/>
          <p:cNvSpPr/>
          <p:nvPr/>
        </p:nvSpPr>
        <p:spPr>
          <a:xfrm>
            <a:off x="7892675" y="2808825"/>
            <a:ext cx="107700" cy="107700"/>
          </a:xfrm>
          <a:prstGeom prst="ellipse">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Jura Medium"/>
              <a:ea typeface="Jura Medium"/>
              <a:cs typeface="Jura Medium"/>
              <a:sym typeface="Jura Medium"/>
            </a:endParaRPr>
          </a:p>
        </p:txBody>
      </p:sp>
      <p:sp>
        <p:nvSpPr>
          <p:cNvPr id="833" name="Google Shape;833;p34"/>
          <p:cNvSpPr/>
          <p:nvPr/>
        </p:nvSpPr>
        <p:spPr>
          <a:xfrm>
            <a:off x="1194550" y="2985775"/>
            <a:ext cx="278700" cy="240900"/>
          </a:xfrm>
          <a:prstGeom prst="triangle">
            <a:avLst>
              <a:gd fmla="val 50000" name="adj"/>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hanga Light"/>
              <a:ea typeface="Changa Light"/>
              <a:cs typeface="Changa Light"/>
              <a:sym typeface="Changa Light"/>
            </a:endParaRPr>
          </a:p>
        </p:txBody>
      </p:sp>
      <p:sp>
        <p:nvSpPr>
          <p:cNvPr id="834" name="Google Shape;834;p34"/>
          <p:cNvSpPr txBox="1"/>
          <p:nvPr>
            <p:ph idx="12" type="sldNum"/>
          </p:nvPr>
        </p:nvSpPr>
        <p:spPr>
          <a:xfrm>
            <a:off x="6457950" y="4767263"/>
            <a:ext cx="2057400" cy="274637"/>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None/>
            </a:pPr>
            <a:fld id="{00000000-1234-1234-1234-123412341234}" type="slidenum">
              <a:rPr lang="en-US"/>
              <a:t>‹#›</a:t>
            </a:fld>
            <a:endParaRPr/>
          </a:p>
        </p:txBody>
      </p:sp>
      <p:sp>
        <p:nvSpPr>
          <p:cNvPr id="835" name="Google Shape;835;p34"/>
          <p:cNvSpPr txBox="1"/>
          <p:nvPr>
            <p:ph type="title"/>
          </p:nvPr>
        </p:nvSpPr>
        <p:spPr>
          <a:xfrm>
            <a:off x="2234850" y="2197051"/>
            <a:ext cx="4674300" cy="864899"/>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6000"/>
              <a:buNone/>
            </a:pPr>
            <a:r>
              <a:rPr b="1" lang="en-US" sz="3300">
                <a:solidFill>
                  <a:schemeClr val="dk1"/>
                </a:solidFill>
                <a:latin typeface="Saira"/>
                <a:ea typeface="Saira"/>
                <a:cs typeface="Saira"/>
                <a:sym typeface="Saira"/>
              </a:rPr>
              <a:t>Một số chức năng khác</a:t>
            </a:r>
            <a:endParaRPr b="1" sz="3300">
              <a:solidFill>
                <a:schemeClr val="dk1"/>
              </a:solidFill>
              <a:latin typeface="Saira"/>
              <a:ea typeface="Saira"/>
              <a:cs typeface="Saira"/>
              <a:sym typeface="Saira"/>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9" name="Shape 839"/>
        <p:cNvGrpSpPr/>
        <p:nvPr/>
      </p:nvGrpSpPr>
      <p:grpSpPr>
        <a:xfrm>
          <a:off x="0" y="0"/>
          <a:ext cx="0" cy="0"/>
          <a:chOff x="0" y="0"/>
          <a:chExt cx="0" cy="0"/>
        </a:xfrm>
      </p:grpSpPr>
      <p:sp>
        <p:nvSpPr>
          <p:cNvPr id="840" name="Google Shape;840;p35"/>
          <p:cNvSpPr txBox="1"/>
          <p:nvPr>
            <p:ph type="title"/>
          </p:nvPr>
        </p:nvSpPr>
        <p:spPr>
          <a:xfrm>
            <a:off x="720000" y="1832212"/>
            <a:ext cx="77040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300"/>
              <a:buNone/>
            </a:pPr>
            <a:r>
              <a:rPr b="1" lang="en-US" sz="1400">
                <a:solidFill>
                  <a:schemeClr val="dk1"/>
                </a:solidFill>
                <a:latin typeface="Baloo 2"/>
                <a:ea typeface="Baloo 2"/>
                <a:cs typeface="Baloo 2"/>
                <a:sym typeface="Baloo 2"/>
              </a:rPr>
              <a:t>Scene Importing</a:t>
            </a:r>
            <a:br>
              <a:rPr b="1" lang="en-US" sz="1400">
                <a:solidFill>
                  <a:schemeClr val="dk1"/>
                </a:solidFill>
                <a:latin typeface="Baloo 2"/>
                <a:ea typeface="Baloo 2"/>
                <a:cs typeface="Baloo 2"/>
                <a:sym typeface="Baloo 2"/>
              </a:rPr>
            </a:br>
            <a:r>
              <a:rPr lang="en-US" sz="1400">
                <a:solidFill>
                  <a:schemeClr val="dk1"/>
                </a:solidFill>
                <a:latin typeface="Baloo 2"/>
                <a:ea typeface="Baloo 2"/>
                <a:cs typeface="Baloo 2"/>
                <a:sym typeface="Baloo 2"/>
              </a:rPr>
              <a:t>Import scene từ 1 file GLTF.</a:t>
            </a:r>
            <a:endParaRPr b="1" sz="1400">
              <a:solidFill>
                <a:schemeClr val="dk1"/>
              </a:solidFill>
              <a:latin typeface="Baloo 2"/>
              <a:ea typeface="Baloo 2"/>
              <a:cs typeface="Baloo 2"/>
              <a:sym typeface="Baloo 2"/>
            </a:endParaRPr>
          </a:p>
        </p:txBody>
      </p:sp>
      <p:sp>
        <p:nvSpPr>
          <p:cNvPr id="841" name="Google Shape;841;p35"/>
          <p:cNvSpPr txBox="1"/>
          <p:nvPr>
            <p:ph idx="12" type="sldNum"/>
          </p:nvPr>
        </p:nvSpPr>
        <p:spPr>
          <a:xfrm>
            <a:off x="6457950" y="4767263"/>
            <a:ext cx="2057400" cy="274637"/>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None/>
            </a:pPr>
            <a:fld id="{00000000-1234-1234-1234-123412341234}" type="slidenum">
              <a:rPr lang="en-US"/>
              <a:t>‹#›</a:t>
            </a:fld>
            <a:endParaRPr/>
          </a:p>
        </p:txBody>
      </p:sp>
      <p:sp>
        <p:nvSpPr>
          <p:cNvPr id="842" name="Google Shape;842;p35"/>
          <p:cNvSpPr txBox="1"/>
          <p:nvPr/>
        </p:nvSpPr>
        <p:spPr>
          <a:xfrm>
            <a:off x="720000" y="2814411"/>
            <a:ext cx="77040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3300"/>
              <a:buFont typeface="Orbitron Medium"/>
              <a:buNone/>
            </a:pPr>
            <a:r>
              <a:rPr b="1" i="0" lang="en-US" sz="1400" u="none" cap="none" strike="noStrike">
                <a:solidFill>
                  <a:schemeClr val="dk1"/>
                </a:solidFill>
                <a:latin typeface="Baloo 2"/>
                <a:ea typeface="Baloo 2"/>
                <a:cs typeface="Baloo 2"/>
                <a:sym typeface="Baloo 2"/>
              </a:rPr>
              <a:t>Scene Exporting</a:t>
            </a:r>
            <a:endParaRPr/>
          </a:p>
          <a:p>
            <a:pPr indent="0" lvl="0" marL="0" marR="0" rtl="0" algn="l">
              <a:lnSpc>
                <a:spcPct val="100000"/>
              </a:lnSpc>
              <a:spcBef>
                <a:spcPts val="0"/>
              </a:spcBef>
              <a:spcAft>
                <a:spcPts val="0"/>
              </a:spcAft>
              <a:buClr>
                <a:schemeClr val="dk1"/>
              </a:buClr>
              <a:buSzPts val="3300"/>
              <a:buFont typeface="Orbitron Medium"/>
              <a:buNone/>
            </a:pPr>
            <a:r>
              <a:rPr b="0" i="0" lang="en-US" sz="1400" u="none" cap="none" strike="noStrike">
                <a:solidFill>
                  <a:schemeClr val="dk1"/>
                </a:solidFill>
                <a:latin typeface="Baloo 2"/>
                <a:ea typeface="Baloo 2"/>
                <a:cs typeface="Baloo 2"/>
                <a:sym typeface="Baloo 2"/>
              </a:rPr>
              <a:t>Xuất scene hiện tại thành 1 file GLTF và lưu vào máy.</a:t>
            </a:r>
            <a:endParaRPr/>
          </a:p>
        </p:txBody>
      </p:sp>
      <p:sp>
        <p:nvSpPr>
          <p:cNvPr id="843" name="Google Shape;843;p35"/>
          <p:cNvSpPr txBox="1"/>
          <p:nvPr/>
        </p:nvSpPr>
        <p:spPr>
          <a:xfrm>
            <a:off x="720000" y="502497"/>
            <a:ext cx="4674300" cy="864899"/>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3300"/>
              <a:buFont typeface="Orbitron Medium"/>
              <a:buNone/>
            </a:pPr>
            <a:r>
              <a:rPr b="1" i="0" lang="en-US" sz="3300" u="none" cap="none" strike="noStrike">
                <a:solidFill>
                  <a:schemeClr val="dk1"/>
                </a:solidFill>
                <a:latin typeface="Saira"/>
                <a:ea typeface="Saira"/>
                <a:cs typeface="Saira"/>
                <a:sym typeface="Saira"/>
              </a:rPr>
              <a:t>Một số chức năng khác</a:t>
            </a:r>
            <a:endParaRPr b="1" i="0" sz="3300" u="none" cap="none" strike="noStrike">
              <a:solidFill>
                <a:schemeClr val="dk1"/>
              </a:solidFill>
              <a:latin typeface="Saira"/>
              <a:ea typeface="Saira"/>
              <a:cs typeface="Saira"/>
              <a:sym typeface="Saira"/>
            </a:endParaRPr>
          </a:p>
        </p:txBody>
      </p:sp>
      <p:pic>
        <p:nvPicPr>
          <p:cNvPr id="844" name="Google Shape;844;p35"/>
          <p:cNvPicPr preferRelativeResize="0"/>
          <p:nvPr/>
        </p:nvPicPr>
        <p:blipFill rotWithShape="1">
          <a:blip r:embed="rId3">
            <a:alphaModFix/>
          </a:blip>
          <a:srcRect b="0" l="0" r="0" t="0"/>
          <a:stretch/>
        </p:blipFill>
        <p:spPr>
          <a:xfrm>
            <a:off x="5915770" y="1583216"/>
            <a:ext cx="1570880" cy="2002872"/>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8" name="Shape 848"/>
        <p:cNvGrpSpPr/>
        <p:nvPr/>
      </p:nvGrpSpPr>
      <p:grpSpPr>
        <a:xfrm>
          <a:off x="0" y="0"/>
          <a:ext cx="0" cy="0"/>
          <a:chOff x="0" y="0"/>
          <a:chExt cx="0" cy="0"/>
        </a:xfrm>
      </p:grpSpPr>
      <p:sp>
        <p:nvSpPr>
          <p:cNvPr id="849" name="Google Shape;849;p36"/>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300"/>
              <a:buNone/>
            </a:pPr>
            <a:r>
              <a:rPr b="1" lang="en-US">
                <a:latin typeface="Saira"/>
                <a:ea typeface="Saira"/>
                <a:cs typeface="Saira"/>
                <a:sym typeface="Saira"/>
              </a:rPr>
              <a:t>Nội dung</a:t>
            </a:r>
            <a:endParaRPr b="1">
              <a:latin typeface="Saira"/>
              <a:ea typeface="Saira"/>
              <a:cs typeface="Saira"/>
              <a:sym typeface="Saira"/>
            </a:endParaRPr>
          </a:p>
        </p:txBody>
      </p:sp>
      <p:sp>
        <p:nvSpPr>
          <p:cNvPr id="850" name="Google Shape;850;p36"/>
          <p:cNvSpPr txBox="1"/>
          <p:nvPr>
            <p:ph idx="3" type="subTitle"/>
          </p:nvPr>
        </p:nvSpPr>
        <p:spPr>
          <a:xfrm>
            <a:off x="2283329" y="3986650"/>
            <a:ext cx="2487300" cy="572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400"/>
              <a:buNone/>
            </a:pPr>
            <a:r>
              <a:rPr lang="en-US">
                <a:latin typeface="Baloo 2"/>
                <a:ea typeface="Baloo 2"/>
                <a:cs typeface="Baloo 2"/>
                <a:sym typeface="Baloo 2"/>
              </a:rPr>
              <a:t>Kết luận và hướng phát triển của đồ án.</a:t>
            </a:r>
            <a:endParaRPr sz="1600">
              <a:solidFill>
                <a:srgbClr val="666666"/>
              </a:solidFill>
              <a:latin typeface="Baloo 2"/>
              <a:ea typeface="Baloo 2"/>
              <a:cs typeface="Baloo 2"/>
              <a:sym typeface="Baloo 2"/>
            </a:endParaRPr>
          </a:p>
        </p:txBody>
      </p:sp>
      <p:sp>
        <p:nvSpPr>
          <p:cNvPr id="851" name="Google Shape;851;p36"/>
          <p:cNvSpPr txBox="1"/>
          <p:nvPr>
            <p:ph idx="1" type="subTitle"/>
          </p:nvPr>
        </p:nvSpPr>
        <p:spPr>
          <a:xfrm>
            <a:off x="720000" y="2204768"/>
            <a:ext cx="2487300" cy="572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400"/>
              <a:buNone/>
            </a:pPr>
            <a:r>
              <a:rPr lang="en-US">
                <a:latin typeface="Baloo 2"/>
                <a:ea typeface="Baloo 2"/>
                <a:cs typeface="Baloo 2"/>
                <a:sym typeface="Baloo 2"/>
              </a:rPr>
              <a:t>Tóm tắt bối cảnh và đề tài thực hiện.</a:t>
            </a:r>
            <a:endParaRPr>
              <a:latin typeface="Baloo 2"/>
              <a:ea typeface="Baloo 2"/>
              <a:cs typeface="Baloo 2"/>
              <a:sym typeface="Baloo 2"/>
            </a:endParaRPr>
          </a:p>
        </p:txBody>
      </p:sp>
      <p:sp>
        <p:nvSpPr>
          <p:cNvPr id="852" name="Google Shape;852;p36"/>
          <p:cNvSpPr txBox="1"/>
          <p:nvPr>
            <p:ph idx="2" type="subTitle"/>
          </p:nvPr>
        </p:nvSpPr>
        <p:spPr>
          <a:xfrm>
            <a:off x="3343071" y="2204768"/>
            <a:ext cx="2487300" cy="572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400"/>
              <a:buNone/>
            </a:pPr>
            <a:r>
              <a:rPr lang="en-US">
                <a:latin typeface="Baloo 2"/>
                <a:ea typeface="Baloo 2"/>
                <a:cs typeface="Baloo 2"/>
                <a:sym typeface="Baloo 2"/>
              </a:rPr>
              <a:t>Mục tiêu thực hiện đồ án môn học.</a:t>
            </a:r>
            <a:endParaRPr>
              <a:latin typeface="Baloo 2"/>
              <a:ea typeface="Baloo 2"/>
              <a:cs typeface="Baloo 2"/>
              <a:sym typeface="Baloo 2"/>
            </a:endParaRPr>
          </a:p>
        </p:txBody>
      </p:sp>
      <p:sp>
        <p:nvSpPr>
          <p:cNvPr id="853" name="Google Shape;853;p36"/>
          <p:cNvSpPr txBox="1"/>
          <p:nvPr>
            <p:ph idx="4" type="subTitle"/>
          </p:nvPr>
        </p:nvSpPr>
        <p:spPr>
          <a:xfrm>
            <a:off x="5017013" y="3986650"/>
            <a:ext cx="3020858" cy="572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400"/>
              <a:buNone/>
            </a:pPr>
            <a:r>
              <a:rPr lang="en-US">
                <a:latin typeface="Baloo 2"/>
                <a:ea typeface="Baloo 2"/>
                <a:cs typeface="Baloo 2"/>
                <a:sym typeface="Baloo 2"/>
              </a:rPr>
              <a:t>Bảng phân công công việc cho các thành viên trong nhóm.</a:t>
            </a:r>
            <a:endParaRPr>
              <a:latin typeface="Baloo 2"/>
              <a:ea typeface="Baloo 2"/>
              <a:cs typeface="Baloo 2"/>
              <a:sym typeface="Baloo 2"/>
            </a:endParaRPr>
          </a:p>
        </p:txBody>
      </p:sp>
      <p:sp>
        <p:nvSpPr>
          <p:cNvPr id="854" name="Google Shape;854;p36"/>
          <p:cNvSpPr txBox="1"/>
          <p:nvPr>
            <p:ph idx="5" type="subTitle"/>
          </p:nvPr>
        </p:nvSpPr>
        <p:spPr>
          <a:xfrm>
            <a:off x="5966149" y="2204768"/>
            <a:ext cx="2487300" cy="572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400"/>
              <a:buNone/>
            </a:pPr>
            <a:r>
              <a:rPr lang="en-US">
                <a:latin typeface="Baloo 2"/>
                <a:ea typeface="Baloo 2"/>
                <a:cs typeface="Baloo 2"/>
                <a:sym typeface="Baloo 2"/>
              </a:rPr>
              <a:t>Mô tả chi tiết các chức năng trong sản phẩm đồ án.</a:t>
            </a:r>
            <a:endParaRPr>
              <a:latin typeface="Baloo 2"/>
              <a:ea typeface="Baloo 2"/>
              <a:cs typeface="Baloo 2"/>
              <a:sym typeface="Baloo 2"/>
            </a:endParaRPr>
          </a:p>
        </p:txBody>
      </p:sp>
      <p:sp>
        <p:nvSpPr>
          <p:cNvPr id="855" name="Google Shape;855;p36"/>
          <p:cNvSpPr txBox="1"/>
          <p:nvPr>
            <p:ph idx="7" type="title"/>
          </p:nvPr>
        </p:nvSpPr>
        <p:spPr>
          <a:xfrm>
            <a:off x="720000" y="1251395"/>
            <a:ext cx="734700" cy="447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000"/>
              <a:buNone/>
            </a:pPr>
            <a:r>
              <a:rPr lang="en-US">
                <a:latin typeface="Saira"/>
                <a:ea typeface="Saira"/>
                <a:cs typeface="Saira"/>
                <a:sym typeface="Saira"/>
              </a:rPr>
              <a:t>01</a:t>
            </a:r>
            <a:endParaRPr>
              <a:latin typeface="Saira"/>
              <a:ea typeface="Saira"/>
              <a:cs typeface="Saira"/>
              <a:sym typeface="Saira"/>
            </a:endParaRPr>
          </a:p>
        </p:txBody>
      </p:sp>
      <p:sp>
        <p:nvSpPr>
          <p:cNvPr id="856" name="Google Shape;856;p36"/>
          <p:cNvSpPr txBox="1"/>
          <p:nvPr>
            <p:ph idx="8" type="title"/>
          </p:nvPr>
        </p:nvSpPr>
        <p:spPr>
          <a:xfrm>
            <a:off x="2283329" y="3032691"/>
            <a:ext cx="734700" cy="447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000"/>
              <a:buNone/>
            </a:pPr>
            <a:r>
              <a:rPr lang="en-US">
                <a:latin typeface="Saira"/>
                <a:ea typeface="Saira"/>
                <a:cs typeface="Saira"/>
                <a:sym typeface="Saira"/>
              </a:rPr>
              <a:t>04</a:t>
            </a:r>
            <a:endParaRPr>
              <a:latin typeface="Saira"/>
              <a:ea typeface="Saira"/>
              <a:cs typeface="Saira"/>
              <a:sym typeface="Saira"/>
            </a:endParaRPr>
          </a:p>
        </p:txBody>
      </p:sp>
      <p:sp>
        <p:nvSpPr>
          <p:cNvPr id="857" name="Google Shape;857;p36"/>
          <p:cNvSpPr txBox="1"/>
          <p:nvPr>
            <p:ph idx="9" type="title"/>
          </p:nvPr>
        </p:nvSpPr>
        <p:spPr>
          <a:xfrm>
            <a:off x="3343071" y="1251395"/>
            <a:ext cx="734700" cy="447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000"/>
              <a:buNone/>
            </a:pPr>
            <a:r>
              <a:rPr lang="en-US">
                <a:latin typeface="Saira"/>
                <a:ea typeface="Saira"/>
                <a:cs typeface="Saira"/>
                <a:sym typeface="Saira"/>
              </a:rPr>
              <a:t>02</a:t>
            </a:r>
            <a:endParaRPr>
              <a:latin typeface="Saira"/>
              <a:ea typeface="Saira"/>
              <a:cs typeface="Saira"/>
              <a:sym typeface="Saira"/>
            </a:endParaRPr>
          </a:p>
        </p:txBody>
      </p:sp>
      <p:sp>
        <p:nvSpPr>
          <p:cNvPr id="858" name="Google Shape;858;p36"/>
          <p:cNvSpPr txBox="1"/>
          <p:nvPr>
            <p:ph idx="13" type="title"/>
          </p:nvPr>
        </p:nvSpPr>
        <p:spPr>
          <a:xfrm>
            <a:off x="5017013" y="3032691"/>
            <a:ext cx="734700" cy="447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000"/>
              <a:buNone/>
            </a:pPr>
            <a:r>
              <a:rPr lang="en-US">
                <a:latin typeface="Saira"/>
                <a:ea typeface="Saira"/>
                <a:cs typeface="Saira"/>
                <a:sym typeface="Saira"/>
              </a:rPr>
              <a:t>05</a:t>
            </a:r>
            <a:endParaRPr>
              <a:latin typeface="Saira"/>
              <a:ea typeface="Saira"/>
              <a:cs typeface="Saira"/>
              <a:sym typeface="Saira"/>
            </a:endParaRPr>
          </a:p>
        </p:txBody>
      </p:sp>
      <p:sp>
        <p:nvSpPr>
          <p:cNvPr id="859" name="Google Shape;859;p36"/>
          <p:cNvSpPr txBox="1"/>
          <p:nvPr>
            <p:ph idx="14" type="title"/>
          </p:nvPr>
        </p:nvSpPr>
        <p:spPr>
          <a:xfrm>
            <a:off x="5966149" y="1251395"/>
            <a:ext cx="734700" cy="447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000"/>
              <a:buNone/>
            </a:pPr>
            <a:r>
              <a:rPr lang="en-US">
                <a:latin typeface="Saira"/>
                <a:ea typeface="Saira"/>
                <a:cs typeface="Saira"/>
                <a:sym typeface="Saira"/>
              </a:rPr>
              <a:t>03</a:t>
            </a:r>
            <a:endParaRPr>
              <a:latin typeface="Saira"/>
              <a:ea typeface="Saira"/>
              <a:cs typeface="Saira"/>
              <a:sym typeface="Saira"/>
            </a:endParaRPr>
          </a:p>
        </p:txBody>
      </p:sp>
      <p:sp>
        <p:nvSpPr>
          <p:cNvPr id="860" name="Google Shape;860;p36"/>
          <p:cNvSpPr txBox="1"/>
          <p:nvPr>
            <p:ph idx="16" type="subTitle"/>
          </p:nvPr>
        </p:nvSpPr>
        <p:spPr>
          <a:xfrm>
            <a:off x="720000" y="1868342"/>
            <a:ext cx="2487300" cy="4848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SzPts val="2400"/>
              <a:buNone/>
            </a:pPr>
            <a:r>
              <a:rPr b="1" lang="en-US">
                <a:latin typeface="Saira"/>
                <a:ea typeface="Saira"/>
                <a:cs typeface="Saira"/>
                <a:sym typeface="Saira"/>
              </a:rPr>
              <a:t>Giới thiệu đề tài</a:t>
            </a:r>
            <a:endParaRPr b="1">
              <a:latin typeface="Saira"/>
              <a:ea typeface="Saira"/>
              <a:cs typeface="Saira"/>
              <a:sym typeface="Saira"/>
            </a:endParaRPr>
          </a:p>
        </p:txBody>
      </p:sp>
      <p:sp>
        <p:nvSpPr>
          <p:cNvPr id="861" name="Google Shape;861;p36"/>
          <p:cNvSpPr txBox="1"/>
          <p:nvPr>
            <p:ph idx="17" type="subTitle"/>
          </p:nvPr>
        </p:nvSpPr>
        <p:spPr>
          <a:xfrm>
            <a:off x="3343071" y="1868342"/>
            <a:ext cx="2487300" cy="4848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SzPts val="2400"/>
              <a:buNone/>
            </a:pPr>
            <a:r>
              <a:rPr b="1" lang="en-US">
                <a:latin typeface="Saira"/>
                <a:ea typeface="Saira"/>
                <a:cs typeface="Saira"/>
                <a:sym typeface="Saira"/>
              </a:rPr>
              <a:t>Mục tiêu đề tài</a:t>
            </a:r>
            <a:endParaRPr b="1">
              <a:latin typeface="Saira"/>
              <a:ea typeface="Saira"/>
              <a:cs typeface="Saira"/>
              <a:sym typeface="Saira"/>
            </a:endParaRPr>
          </a:p>
        </p:txBody>
      </p:sp>
      <p:sp>
        <p:nvSpPr>
          <p:cNvPr id="862" name="Google Shape;862;p36"/>
          <p:cNvSpPr txBox="1"/>
          <p:nvPr>
            <p:ph idx="18" type="subTitle"/>
          </p:nvPr>
        </p:nvSpPr>
        <p:spPr>
          <a:xfrm>
            <a:off x="5966149" y="1868342"/>
            <a:ext cx="2487300" cy="4848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SzPts val="2400"/>
              <a:buNone/>
            </a:pPr>
            <a:r>
              <a:rPr b="1" lang="en-US">
                <a:latin typeface="Saira"/>
                <a:ea typeface="Saira"/>
                <a:cs typeface="Saira"/>
                <a:sym typeface="Saira"/>
              </a:rPr>
              <a:t>Chức năng</a:t>
            </a:r>
            <a:endParaRPr b="1">
              <a:latin typeface="Saira"/>
              <a:ea typeface="Saira"/>
              <a:cs typeface="Saira"/>
              <a:sym typeface="Saira"/>
            </a:endParaRPr>
          </a:p>
        </p:txBody>
      </p:sp>
      <p:sp>
        <p:nvSpPr>
          <p:cNvPr id="863" name="Google Shape;863;p36"/>
          <p:cNvSpPr txBox="1"/>
          <p:nvPr>
            <p:ph idx="19" type="subTitle"/>
          </p:nvPr>
        </p:nvSpPr>
        <p:spPr>
          <a:xfrm>
            <a:off x="2283329" y="3649705"/>
            <a:ext cx="2487300" cy="4848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SzPts val="2400"/>
              <a:buNone/>
            </a:pPr>
            <a:r>
              <a:rPr b="1" lang="en-US">
                <a:latin typeface="Saira"/>
                <a:ea typeface="Saira"/>
                <a:cs typeface="Saira"/>
                <a:sym typeface="Saira"/>
              </a:rPr>
              <a:t>Tổng kết</a:t>
            </a:r>
            <a:endParaRPr b="1">
              <a:latin typeface="Saira"/>
              <a:ea typeface="Saira"/>
              <a:cs typeface="Saira"/>
              <a:sym typeface="Saira"/>
            </a:endParaRPr>
          </a:p>
        </p:txBody>
      </p:sp>
      <p:sp>
        <p:nvSpPr>
          <p:cNvPr id="864" name="Google Shape;864;p36"/>
          <p:cNvSpPr txBox="1"/>
          <p:nvPr>
            <p:ph idx="20" type="subTitle"/>
          </p:nvPr>
        </p:nvSpPr>
        <p:spPr>
          <a:xfrm>
            <a:off x="5017013" y="3649705"/>
            <a:ext cx="3094600" cy="4476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SzPts val="2400"/>
              <a:buNone/>
            </a:pPr>
            <a:r>
              <a:rPr b="1" lang="en-US">
                <a:latin typeface="Saira"/>
                <a:ea typeface="Saira"/>
                <a:cs typeface="Saira"/>
                <a:sym typeface="Saira"/>
              </a:rPr>
              <a:t>Phân công công việc</a:t>
            </a:r>
            <a:endParaRPr b="1">
              <a:latin typeface="Saira"/>
              <a:ea typeface="Saira"/>
              <a:cs typeface="Saira"/>
              <a:sym typeface="Saira"/>
            </a:endParaRPr>
          </a:p>
        </p:txBody>
      </p:sp>
      <p:sp>
        <p:nvSpPr>
          <p:cNvPr id="865" name="Google Shape;865;p36"/>
          <p:cNvSpPr txBox="1"/>
          <p:nvPr>
            <p:ph idx="12" type="sldNum"/>
          </p:nvPr>
        </p:nvSpPr>
        <p:spPr>
          <a:xfrm>
            <a:off x="6457950" y="4767263"/>
            <a:ext cx="2057400" cy="274637"/>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None/>
            </a:pPr>
            <a:fld id="{00000000-1234-1234-1234-123412341234}" type="slidenum">
              <a:rPr lang="en-US"/>
              <a:t>‹#›</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9" name="Shape 869"/>
        <p:cNvGrpSpPr/>
        <p:nvPr/>
      </p:nvGrpSpPr>
      <p:grpSpPr>
        <a:xfrm>
          <a:off x="0" y="0"/>
          <a:ext cx="0" cy="0"/>
          <a:chOff x="0" y="0"/>
          <a:chExt cx="0" cy="0"/>
        </a:xfrm>
      </p:grpSpPr>
      <p:grpSp>
        <p:nvGrpSpPr>
          <p:cNvPr id="870" name="Google Shape;870;p37"/>
          <p:cNvGrpSpPr/>
          <p:nvPr/>
        </p:nvGrpSpPr>
        <p:grpSpPr>
          <a:xfrm>
            <a:off x="2310548" y="-514890"/>
            <a:ext cx="4213767" cy="2847512"/>
            <a:chOff x="2002675" y="-418822"/>
            <a:chExt cx="4881770" cy="3298925"/>
          </a:xfrm>
        </p:grpSpPr>
        <p:pic>
          <p:nvPicPr>
            <p:cNvPr id="871" name="Google Shape;871;p37"/>
            <p:cNvPicPr preferRelativeResize="0"/>
            <p:nvPr/>
          </p:nvPicPr>
          <p:blipFill rotWithShape="1">
            <a:blip r:embed="rId3">
              <a:alphaModFix/>
            </a:blip>
            <a:srcRect b="0" l="0" r="0" t="0"/>
            <a:stretch/>
          </p:blipFill>
          <p:spPr>
            <a:xfrm>
              <a:off x="3497111" y="441000"/>
              <a:ext cx="1766858" cy="1704432"/>
            </a:xfrm>
            <a:prstGeom prst="rect">
              <a:avLst/>
            </a:prstGeom>
            <a:noFill/>
            <a:ln>
              <a:noFill/>
            </a:ln>
          </p:spPr>
        </p:pic>
        <p:pic>
          <p:nvPicPr>
            <p:cNvPr id="872" name="Google Shape;872;p37"/>
            <p:cNvPicPr preferRelativeResize="0"/>
            <p:nvPr/>
          </p:nvPicPr>
          <p:blipFill rotWithShape="1">
            <a:blip r:embed="rId4">
              <a:alphaModFix/>
            </a:blip>
            <a:srcRect b="0" l="0" r="0" t="0"/>
            <a:stretch/>
          </p:blipFill>
          <p:spPr>
            <a:xfrm flipH="1">
              <a:off x="2002675" y="-418822"/>
              <a:ext cx="1400025" cy="1350550"/>
            </a:xfrm>
            <a:prstGeom prst="rect">
              <a:avLst/>
            </a:prstGeom>
            <a:noFill/>
            <a:ln>
              <a:noFill/>
            </a:ln>
          </p:spPr>
        </p:pic>
        <p:pic>
          <p:nvPicPr>
            <p:cNvPr id="873" name="Google Shape;873;p37"/>
            <p:cNvPicPr preferRelativeResize="0"/>
            <p:nvPr/>
          </p:nvPicPr>
          <p:blipFill rotWithShape="1">
            <a:blip r:embed="rId5">
              <a:alphaModFix/>
            </a:blip>
            <a:srcRect b="0" l="0" r="0" t="0"/>
            <a:stretch/>
          </p:blipFill>
          <p:spPr>
            <a:xfrm rot="-1287508">
              <a:off x="5556754" y="1584566"/>
              <a:ext cx="1162815" cy="1121720"/>
            </a:xfrm>
            <a:prstGeom prst="rect">
              <a:avLst/>
            </a:prstGeom>
            <a:noFill/>
            <a:ln>
              <a:noFill/>
            </a:ln>
          </p:spPr>
        </p:pic>
      </p:grpSp>
      <p:sp>
        <p:nvSpPr>
          <p:cNvPr id="874" name="Google Shape;874;p37"/>
          <p:cNvSpPr/>
          <p:nvPr/>
        </p:nvSpPr>
        <p:spPr>
          <a:xfrm>
            <a:off x="5330333" y="-148215"/>
            <a:ext cx="652862" cy="627071"/>
          </a:xfrm>
          <a:custGeom>
            <a:rect b="b" l="l" r="r" t="t"/>
            <a:pathLst>
              <a:path extrusionOk="0" h="2018" w="2101">
                <a:moveTo>
                  <a:pt x="1087" y="2016"/>
                </a:moveTo>
                <a:cubicBezTo>
                  <a:pt x="1090" y="2017"/>
                  <a:pt x="1093" y="2017"/>
                  <a:pt x="1096" y="2016"/>
                </a:cubicBezTo>
                <a:cubicBezTo>
                  <a:pt x="1097" y="2016"/>
                  <a:pt x="1098" y="2016"/>
                  <a:pt x="1099" y="2016"/>
                </a:cubicBezTo>
                <a:cubicBezTo>
                  <a:pt x="1101" y="2016"/>
                  <a:pt x="1103" y="2015"/>
                  <a:pt x="1105" y="2014"/>
                </a:cubicBezTo>
                <a:cubicBezTo>
                  <a:pt x="1106" y="2014"/>
                  <a:pt x="1107" y="2014"/>
                  <a:pt x="1108" y="2013"/>
                </a:cubicBezTo>
                <a:cubicBezTo>
                  <a:pt x="1109" y="2013"/>
                  <a:pt x="1109" y="2013"/>
                  <a:pt x="1110" y="2012"/>
                </a:cubicBezTo>
                <a:cubicBezTo>
                  <a:pt x="1111" y="2011"/>
                  <a:pt x="1112" y="2010"/>
                  <a:pt x="1114" y="2009"/>
                </a:cubicBezTo>
                <a:lnTo>
                  <a:pt x="1115" y="2008"/>
                </a:lnTo>
                <a:cubicBezTo>
                  <a:pt x="1118" y="2005"/>
                  <a:pt x="1120" y="2003"/>
                  <a:pt x="1121" y="2000"/>
                </a:cubicBezTo>
                <a:lnTo>
                  <a:pt x="2096" y="45"/>
                </a:lnTo>
                <a:cubicBezTo>
                  <a:pt x="2096" y="45"/>
                  <a:pt x="2096" y="44"/>
                  <a:pt x="2097" y="44"/>
                </a:cubicBezTo>
                <a:cubicBezTo>
                  <a:pt x="2100" y="38"/>
                  <a:pt x="2100" y="31"/>
                  <a:pt x="2099" y="24"/>
                </a:cubicBezTo>
                <a:cubicBezTo>
                  <a:pt x="2099" y="23"/>
                  <a:pt x="2098" y="22"/>
                  <a:pt x="2098" y="21"/>
                </a:cubicBezTo>
                <a:cubicBezTo>
                  <a:pt x="2097" y="19"/>
                  <a:pt x="2096" y="17"/>
                  <a:pt x="2095" y="15"/>
                </a:cubicBezTo>
                <a:lnTo>
                  <a:pt x="2095" y="14"/>
                </a:lnTo>
                <a:cubicBezTo>
                  <a:pt x="2094" y="13"/>
                  <a:pt x="2093" y="12"/>
                  <a:pt x="2092" y="11"/>
                </a:cubicBezTo>
                <a:cubicBezTo>
                  <a:pt x="2091" y="10"/>
                  <a:pt x="2089" y="8"/>
                  <a:pt x="2087" y="7"/>
                </a:cubicBezTo>
                <a:cubicBezTo>
                  <a:pt x="2087" y="6"/>
                  <a:pt x="2087" y="6"/>
                  <a:pt x="2086" y="5"/>
                </a:cubicBezTo>
                <a:cubicBezTo>
                  <a:pt x="2086" y="5"/>
                  <a:pt x="2085" y="5"/>
                  <a:pt x="2084" y="4"/>
                </a:cubicBezTo>
                <a:cubicBezTo>
                  <a:pt x="2082" y="3"/>
                  <a:pt x="2080" y="2"/>
                  <a:pt x="2078" y="2"/>
                </a:cubicBezTo>
                <a:cubicBezTo>
                  <a:pt x="2077" y="1"/>
                  <a:pt x="2075" y="1"/>
                  <a:pt x="2074" y="1"/>
                </a:cubicBezTo>
                <a:cubicBezTo>
                  <a:pt x="2072" y="0"/>
                  <a:pt x="2070" y="0"/>
                  <a:pt x="2068" y="0"/>
                </a:cubicBezTo>
                <a:cubicBezTo>
                  <a:pt x="2066" y="0"/>
                  <a:pt x="2065" y="0"/>
                  <a:pt x="2063" y="1"/>
                </a:cubicBezTo>
                <a:cubicBezTo>
                  <a:pt x="2063" y="1"/>
                  <a:pt x="2062" y="1"/>
                  <a:pt x="2061" y="1"/>
                </a:cubicBezTo>
                <a:lnTo>
                  <a:pt x="23" y="536"/>
                </a:lnTo>
                <a:lnTo>
                  <a:pt x="22" y="537"/>
                </a:lnTo>
                <a:cubicBezTo>
                  <a:pt x="20" y="537"/>
                  <a:pt x="18" y="538"/>
                  <a:pt x="16" y="539"/>
                </a:cubicBezTo>
                <a:cubicBezTo>
                  <a:pt x="15" y="539"/>
                  <a:pt x="15" y="540"/>
                  <a:pt x="14" y="540"/>
                </a:cubicBezTo>
                <a:cubicBezTo>
                  <a:pt x="14" y="541"/>
                  <a:pt x="14" y="541"/>
                  <a:pt x="13" y="541"/>
                </a:cubicBezTo>
                <a:cubicBezTo>
                  <a:pt x="9" y="544"/>
                  <a:pt x="5" y="548"/>
                  <a:pt x="3" y="554"/>
                </a:cubicBezTo>
                <a:cubicBezTo>
                  <a:pt x="2" y="554"/>
                  <a:pt x="2" y="555"/>
                  <a:pt x="2" y="556"/>
                </a:cubicBezTo>
                <a:cubicBezTo>
                  <a:pt x="1" y="558"/>
                  <a:pt x="1" y="560"/>
                  <a:pt x="0" y="562"/>
                </a:cubicBezTo>
                <a:lnTo>
                  <a:pt x="0" y="563"/>
                </a:lnTo>
                <a:cubicBezTo>
                  <a:pt x="0" y="564"/>
                  <a:pt x="0" y="565"/>
                  <a:pt x="0" y="566"/>
                </a:cubicBezTo>
                <a:cubicBezTo>
                  <a:pt x="0" y="567"/>
                  <a:pt x="0" y="568"/>
                  <a:pt x="0" y="568"/>
                </a:cubicBezTo>
                <a:lnTo>
                  <a:pt x="73" y="1496"/>
                </a:lnTo>
                <a:cubicBezTo>
                  <a:pt x="73" y="1500"/>
                  <a:pt x="74" y="1503"/>
                  <a:pt x="76" y="1507"/>
                </a:cubicBezTo>
                <a:cubicBezTo>
                  <a:pt x="79" y="1513"/>
                  <a:pt x="83" y="1518"/>
                  <a:pt x="90" y="1521"/>
                </a:cubicBezTo>
                <a:lnTo>
                  <a:pt x="1080" y="2013"/>
                </a:lnTo>
                <a:cubicBezTo>
                  <a:pt x="1082" y="2014"/>
                  <a:pt x="1084" y="2015"/>
                  <a:pt x="1086" y="2015"/>
                </a:cubicBezTo>
                <a:lnTo>
                  <a:pt x="1087" y="2015"/>
                </a:lnTo>
                <a:cubicBezTo>
                  <a:pt x="1087" y="2016"/>
                  <a:pt x="1087" y="2016"/>
                  <a:pt x="1087" y="2016"/>
                </a:cubicBezTo>
                <a:moveTo>
                  <a:pt x="1973" y="88"/>
                </a:moveTo>
                <a:lnTo>
                  <a:pt x="1092" y="1033"/>
                </a:lnTo>
                <a:lnTo>
                  <a:pt x="121" y="575"/>
                </a:lnTo>
                <a:lnTo>
                  <a:pt x="1973" y="88"/>
                </a:lnTo>
                <a:moveTo>
                  <a:pt x="1125" y="1853"/>
                </a:moveTo>
                <a:lnTo>
                  <a:pt x="1130" y="1083"/>
                </a:lnTo>
                <a:lnTo>
                  <a:pt x="1946" y="208"/>
                </a:lnTo>
                <a:lnTo>
                  <a:pt x="1125" y="1853"/>
                </a:lnTo>
                <a:moveTo>
                  <a:pt x="133" y="1474"/>
                </a:moveTo>
                <a:lnTo>
                  <a:pt x="66" y="617"/>
                </a:lnTo>
                <a:lnTo>
                  <a:pt x="1068" y="1090"/>
                </a:lnTo>
                <a:lnTo>
                  <a:pt x="1063" y="1936"/>
                </a:lnTo>
                <a:lnTo>
                  <a:pt x="133" y="1474"/>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5" name="Google Shape;875;p37"/>
          <p:cNvSpPr/>
          <p:nvPr/>
        </p:nvSpPr>
        <p:spPr>
          <a:xfrm>
            <a:off x="3623843" y="1384119"/>
            <a:ext cx="303488" cy="303488"/>
          </a:xfrm>
          <a:prstGeom prst="rect">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Jura Medium"/>
              <a:ea typeface="Jura Medium"/>
              <a:cs typeface="Jura Medium"/>
              <a:sym typeface="Jura Medium"/>
            </a:endParaRPr>
          </a:p>
        </p:txBody>
      </p:sp>
      <p:sp>
        <p:nvSpPr>
          <p:cNvPr id="876" name="Google Shape;876;p37"/>
          <p:cNvSpPr/>
          <p:nvPr/>
        </p:nvSpPr>
        <p:spPr>
          <a:xfrm>
            <a:off x="3455768" y="2065885"/>
            <a:ext cx="92963" cy="92963"/>
          </a:xfrm>
          <a:prstGeom prst="ellipse">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Jura Medium"/>
              <a:ea typeface="Jura Medium"/>
              <a:cs typeface="Jura Medium"/>
              <a:sym typeface="Jura Medium"/>
            </a:endParaRPr>
          </a:p>
        </p:txBody>
      </p:sp>
      <p:sp>
        <p:nvSpPr>
          <p:cNvPr id="877" name="Google Shape;877;p37"/>
          <p:cNvSpPr/>
          <p:nvPr/>
        </p:nvSpPr>
        <p:spPr>
          <a:xfrm rot="5400000">
            <a:off x="2518869" y="1201098"/>
            <a:ext cx="469215" cy="196542"/>
          </a:xfrm>
          <a:prstGeom prst="rtTriangle">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Jura Medium"/>
              <a:ea typeface="Jura Medium"/>
              <a:cs typeface="Jura Medium"/>
              <a:sym typeface="Jura Medium"/>
            </a:endParaRPr>
          </a:p>
        </p:txBody>
      </p:sp>
      <p:sp>
        <p:nvSpPr>
          <p:cNvPr id="878" name="Google Shape;878;p37"/>
          <p:cNvSpPr/>
          <p:nvPr/>
        </p:nvSpPr>
        <p:spPr>
          <a:xfrm>
            <a:off x="6498643" y="1160808"/>
            <a:ext cx="303402" cy="303402"/>
          </a:xfrm>
          <a:prstGeom prst="flowChartMagneticDrum">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Jura Medium"/>
              <a:ea typeface="Jura Medium"/>
              <a:cs typeface="Jura Medium"/>
              <a:sym typeface="Jura Medium"/>
            </a:endParaRPr>
          </a:p>
        </p:txBody>
      </p:sp>
      <p:sp>
        <p:nvSpPr>
          <p:cNvPr id="879" name="Google Shape;879;p37"/>
          <p:cNvSpPr/>
          <p:nvPr/>
        </p:nvSpPr>
        <p:spPr>
          <a:xfrm>
            <a:off x="5789793" y="862385"/>
            <a:ext cx="92963" cy="92963"/>
          </a:xfrm>
          <a:prstGeom prst="ellipse">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Jura Medium"/>
              <a:ea typeface="Jura Medium"/>
              <a:cs typeface="Jura Medium"/>
              <a:sym typeface="Jura Medium"/>
            </a:endParaRPr>
          </a:p>
        </p:txBody>
      </p:sp>
      <p:sp>
        <p:nvSpPr>
          <p:cNvPr id="880" name="Google Shape;880;p37"/>
          <p:cNvSpPr txBox="1"/>
          <p:nvPr>
            <p:ph idx="12" type="sldNum"/>
          </p:nvPr>
        </p:nvSpPr>
        <p:spPr>
          <a:xfrm>
            <a:off x="6457950" y="4767263"/>
            <a:ext cx="2057400" cy="274637"/>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None/>
            </a:pPr>
            <a:fld id="{00000000-1234-1234-1234-123412341234}" type="slidenum">
              <a:rPr lang="en-US"/>
              <a:t>‹#›</a:t>
            </a:fld>
            <a:endParaRPr/>
          </a:p>
        </p:txBody>
      </p:sp>
      <p:sp>
        <p:nvSpPr>
          <p:cNvPr id="881" name="Google Shape;881;p37"/>
          <p:cNvSpPr txBox="1"/>
          <p:nvPr>
            <p:ph type="title"/>
          </p:nvPr>
        </p:nvSpPr>
        <p:spPr>
          <a:xfrm>
            <a:off x="2234850" y="2971682"/>
            <a:ext cx="4674300" cy="864899"/>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9600"/>
              <a:buNone/>
            </a:pPr>
            <a:r>
              <a:rPr b="1" lang="en-US" sz="5000">
                <a:solidFill>
                  <a:schemeClr val="dk1"/>
                </a:solidFill>
                <a:latin typeface="Saira"/>
                <a:ea typeface="Saira"/>
                <a:cs typeface="Saira"/>
                <a:sym typeface="Saira"/>
              </a:rPr>
              <a:t>Tổng kết</a:t>
            </a:r>
            <a:endParaRPr b="1" sz="5000">
              <a:solidFill>
                <a:schemeClr val="dk1"/>
              </a:solidFill>
              <a:latin typeface="Saira"/>
              <a:ea typeface="Saira"/>
              <a:cs typeface="Saira"/>
              <a:sym typeface="Saira"/>
            </a:endParaRPr>
          </a:p>
        </p:txBody>
      </p:sp>
      <p:sp>
        <p:nvSpPr>
          <p:cNvPr id="882" name="Google Shape;882;p37"/>
          <p:cNvSpPr txBox="1"/>
          <p:nvPr/>
        </p:nvSpPr>
        <p:spPr>
          <a:xfrm>
            <a:off x="2234850" y="1836793"/>
            <a:ext cx="4674300" cy="1255601"/>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chemeClr val="dk1"/>
              </a:buClr>
              <a:buSzPts val="3300"/>
              <a:buFont typeface="Orbitron Medium"/>
              <a:buNone/>
            </a:pPr>
            <a:r>
              <a:rPr b="1" i="0" lang="en-US" sz="7500" u="none" cap="none" strike="noStrike">
                <a:solidFill>
                  <a:schemeClr val="accent1"/>
                </a:solidFill>
                <a:latin typeface="Saira"/>
                <a:ea typeface="Saira"/>
                <a:cs typeface="Saira"/>
                <a:sym typeface="Saira"/>
              </a:rPr>
              <a:t>04</a:t>
            </a:r>
            <a:endParaRPr/>
          </a:p>
        </p:txBody>
      </p:sp>
      <p:sp>
        <p:nvSpPr>
          <p:cNvPr id="883" name="Google Shape;883;p37"/>
          <p:cNvSpPr txBox="1"/>
          <p:nvPr/>
        </p:nvSpPr>
        <p:spPr>
          <a:xfrm>
            <a:off x="1987345" y="4078739"/>
            <a:ext cx="5169310" cy="497099"/>
          </a:xfrm>
          <a:prstGeom prst="rect">
            <a:avLst/>
          </a:prstGeom>
          <a:solidFill>
            <a:schemeClr val="lt1"/>
          </a:solidFill>
          <a:ln>
            <a:noFill/>
          </a:ln>
          <a:effectLst>
            <a:outerShdw blurRad="85725" rotWithShape="0" algn="bl" dir="5400000" dist="19050">
              <a:schemeClr val="dk1">
                <a:alpha val="49803"/>
              </a:schemeClr>
            </a:outerShdw>
          </a:effectLst>
        </p:spPr>
        <p:txBody>
          <a:bodyPr anchorCtr="0" anchor="ctr" bIns="91425" lIns="91425" spcFirstLastPara="1" rIns="91425" wrap="square" tIns="91425">
            <a:noAutofit/>
          </a:bodyPr>
          <a:lstStyle/>
          <a:p>
            <a:pPr indent="0" lvl="0" marL="115888" marR="0" rtl="0" algn="ctr">
              <a:lnSpc>
                <a:spcPct val="115000"/>
              </a:lnSpc>
              <a:spcBef>
                <a:spcPts val="0"/>
              </a:spcBef>
              <a:spcAft>
                <a:spcPts val="0"/>
              </a:spcAft>
              <a:buClr>
                <a:schemeClr val="dk1"/>
              </a:buClr>
              <a:buSzPts val="1400"/>
              <a:buFont typeface="Changa Light"/>
              <a:buNone/>
            </a:pPr>
            <a:r>
              <a:rPr b="0" i="0" lang="en-US" sz="1600" u="none" cap="none" strike="noStrike">
                <a:solidFill>
                  <a:schemeClr val="dk1"/>
                </a:solidFill>
                <a:latin typeface="Baloo 2"/>
                <a:ea typeface="Baloo 2"/>
                <a:cs typeface="Baloo 2"/>
                <a:sym typeface="Baloo 2"/>
              </a:rPr>
              <a:t>Kết luận và hướng phát triển của đồ án.</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7" name="Shape 887"/>
        <p:cNvGrpSpPr/>
        <p:nvPr/>
      </p:nvGrpSpPr>
      <p:grpSpPr>
        <a:xfrm>
          <a:off x="0" y="0"/>
          <a:ext cx="0" cy="0"/>
          <a:chOff x="0" y="0"/>
          <a:chExt cx="0" cy="0"/>
        </a:xfrm>
      </p:grpSpPr>
      <p:graphicFrame>
        <p:nvGraphicFramePr>
          <p:cNvPr id="888" name="Google Shape;888;p38"/>
          <p:cNvGraphicFramePr/>
          <p:nvPr/>
        </p:nvGraphicFramePr>
        <p:xfrm>
          <a:off x="739470" y="267219"/>
          <a:ext cx="3000000" cy="3000000"/>
        </p:xfrm>
        <a:graphic>
          <a:graphicData uri="http://schemas.openxmlformats.org/drawingml/2006/table">
            <a:tbl>
              <a:tblPr>
                <a:noFill/>
                <a:tableStyleId>{A9F4B379-F784-4E93-AA14-63DBBD918BF6}</a:tableStyleId>
              </a:tblPr>
              <a:tblGrid>
                <a:gridCol w="1510100"/>
                <a:gridCol w="3324275"/>
                <a:gridCol w="3077150"/>
              </a:tblGrid>
              <a:tr h="316050">
                <a:tc>
                  <a:txBody>
                    <a:bodyPr/>
                    <a:lstStyle/>
                    <a:p>
                      <a:pPr indent="0" lvl="0" marL="0" marR="0" rtl="0" algn="ctr">
                        <a:lnSpc>
                          <a:spcPct val="100000"/>
                        </a:lnSpc>
                        <a:spcBef>
                          <a:spcPts val="0"/>
                        </a:spcBef>
                        <a:spcAft>
                          <a:spcPts val="0"/>
                        </a:spcAft>
                        <a:buClr>
                          <a:srgbClr val="000000"/>
                        </a:buClr>
                        <a:buSzPts val="1200"/>
                        <a:buFont typeface="Arial"/>
                        <a:buNone/>
                      </a:pPr>
                      <a:r>
                        <a:rPr b="1" lang="en-US" sz="1200" u="none" cap="none" strike="noStrike">
                          <a:solidFill>
                            <a:schemeClr val="dk1"/>
                          </a:solidFill>
                          <a:latin typeface="Saira"/>
                          <a:ea typeface="Saira"/>
                          <a:cs typeface="Saira"/>
                          <a:sym typeface="Saira"/>
                        </a:rPr>
                        <a:t>Chức năng</a:t>
                      </a:r>
                      <a:endParaRPr b="1" sz="1200" u="none" cap="none" strike="noStrike">
                        <a:solidFill>
                          <a:schemeClr val="dk1"/>
                        </a:solidFill>
                        <a:latin typeface="Saira"/>
                        <a:ea typeface="Saira"/>
                        <a:cs typeface="Saira"/>
                        <a:sym typeface="Saira"/>
                      </a:endParaRPr>
                    </a:p>
                  </a:txBody>
                  <a:tcPr marT="68575" marB="6857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200"/>
                        <a:buFont typeface="Arial"/>
                        <a:buNone/>
                      </a:pPr>
                      <a:r>
                        <a:rPr b="1" lang="en-US" sz="1200" u="none" cap="none" strike="noStrike">
                          <a:solidFill>
                            <a:schemeClr val="dk1"/>
                          </a:solidFill>
                          <a:latin typeface="Saira"/>
                          <a:ea typeface="Saira"/>
                          <a:cs typeface="Saira"/>
                          <a:sym typeface="Saira"/>
                        </a:rPr>
                        <a:t>Đã thực hiện</a:t>
                      </a:r>
                      <a:endParaRPr b="1" sz="1200" u="none" cap="none" strike="noStrike">
                        <a:solidFill>
                          <a:schemeClr val="dk1"/>
                        </a:solidFill>
                        <a:latin typeface="Saira"/>
                        <a:ea typeface="Saira"/>
                        <a:cs typeface="Saira"/>
                        <a:sym typeface="Saira"/>
                      </a:endParaRPr>
                    </a:p>
                  </a:txBody>
                  <a:tcPr marT="68575" marB="6857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100"/>
                        <a:buFont typeface="Arial"/>
                        <a:buNone/>
                      </a:pPr>
                      <a:r>
                        <a:rPr b="1" lang="en-US" sz="1200" u="none" cap="none" strike="noStrike">
                          <a:solidFill>
                            <a:schemeClr val="dk1"/>
                          </a:solidFill>
                          <a:latin typeface="Saira"/>
                          <a:ea typeface="Saira"/>
                          <a:cs typeface="Saira"/>
                          <a:sym typeface="Saira"/>
                        </a:rPr>
                        <a:t>Hướng phát triển</a:t>
                      </a:r>
                      <a:endParaRPr b="1" sz="1200" u="none" cap="none" strike="noStrike">
                        <a:solidFill>
                          <a:schemeClr val="dk1"/>
                        </a:solidFill>
                        <a:latin typeface="Saira"/>
                        <a:ea typeface="Saira"/>
                        <a:cs typeface="Saira"/>
                        <a:sym typeface="Saira"/>
                      </a:endParaRPr>
                    </a:p>
                  </a:txBody>
                  <a:tcPr marT="68575" marB="6857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r h="679000">
                <a:tc>
                  <a:txBody>
                    <a:bodyPr/>
                    <a:lstStyle/>
                    <a:p>
                      <a:pPr indent="0" lvl="0" marL="0" marR="0" rtl="0" algn="ctr">
                        <a:lnSpc>
                          <a:spcPct val="100000"/>
                        </a:lnSpc>
                        <a:spcBef>
                          <a:spcPts val="0"/>
                        </a:spcBef>
                        <a:spcAft>
                          <a:spcPts val="0"/>
                        </a:spcAft>
                        <a:buClr>
                          <a:srgbClr val="000000"/>
                        </a:buClr>
                        <a:buSzPts val="1200"/>
                        <a:buFont typeface="Arial"/>
                        <a:buNone/>
                      </a:pPr>
                      <a:r>
                        <a:rPr b="1" lang="en-US" sz="1200" u="none" cap="none" strike="noStrike">
                          <a:solidFill>
                            <a:schemeClr val="dk1"/>
                          </a:solidFill>
                          <a:latin typeface="Baloo 2"/>
                          <a:ea typeface="Baloo 2"/>
                          <a:cs typeface="Baloo 2"/>
                          <a:sym typeface="Baloo 2"/>
                        </a:rPr>
                        <a:t>Vẽ hình khối</a:t>
                      </a:r>
                      <a:endParaRPr b="1" sz="1200" u="none" cap="none" strike="noStrike">
                        <a:solidFill>
                          <a:schemeClr val="dk1"/>
                        </a:solidFill>
                        <a:latin typeface="Baloo 2"/>
                        <a:ea typeface="Baloo 2"/>
                        <a:cs typeface="Baloo 2"/>
                        <a:sym typeface="Baloo 2"/>
                      </a:endParaRPr>
                    </a:p>
                  </a:txBody>
                  <a:tcPr marT="68575" marB="6857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200"/>
                        <a:buFont typeface="Arial"/>
                        <a:buNone/>
                      </a:pPr>
                      <a:r>
                        <a:rPr lang="en-US" sz="1200" u="none" cap="none" strike="noStrike">
                          <a:solidFill>
                            <a:schemeClr val="dk1"/>
                          </a:solidFill>
                          <a:latin typeface="Baloo 2"/>
                          <a:ea typeface="Baloo 2"/>
                          <a:cs typeface="Baloo 2"/>
                          <a:sym typeface="Baloo 2"/>
                        </a:rPr>
                        <a:t>Vẽ các hình khối cơ bản bằng thư viện three.js</a:t>
                      </a:r>
                      <a:endParaRPr/>
                    </a:p>
                    <a:p>
                      <a:pPr indent="0" lvl="0" marL="0" marR="0" rtl="0" algn="l">
                        <a:lnSpc>
                          <a:spcPct val="100000"/>
                        </a:lnSpc>
                        <a:spcBef>
                          <a:spcPts val="0"/>
                        </a:spcBef>
                        <a:spcAft>
                          <a:spcPts val="0"/>
                        </a:spcAft>
                        <a:buClr>
                          <a:srgbClr val="000000"/>
                        </a:buClr>
                        <a:buSzPts val="1200"/>
                        <a:buFont typeface="Arial"/>
                        <a:buNone/>
                      </a:pPr>
                      <a:r>
                        <a:rPr lang="en-US" sz="1200" u="none" cap="none" strike="noStrike">
                          <a:solidFill>
                            <a:schemeClr val="dk1"/>
                          </a:solidFill>
                          <a:latin typeface="Baloo 2"/>
                          <a:ea typeface="Baloo 2"/>
                          <a:cs typeface="Baloo 2"/>
                          <a:sym typeface="Baloo 2"/>
                        </a:rPr>
                        <a:t>Vẽ hình khối từ 1 mô hình có sẵn.</a:t>
                      </a:r>
                      <a:endParaRPr/>
                    </a:p>
                    <a:p>
                      <a:pPr indent="0" lvl="0" marL="0" marR="0" rtl="0" algn="l">
                        <a:lnSpc>
                          <a:spcPct val="100000"/>
                        </a:lnSpc>
                        <a:spcBef>
                          <a:spcPts val="0"/>
                        </a:spcBef>
                        <a:spcAft>
                          <a:spcPts val="0"/>
                        </a:spcAft>
                        <a:buClr>
                          <a:srgbClr val="000000"/>
                        </a:buClr>
                        <a:buSzPts val="1200"/>
                        <a:buFont typeface="Arial"/>
                        <a:buNone/>
                      </a:pPr>
                      <a:r>
                        <a:rPr lang="en-US" sz="1200" u="none" cap="none" strike="noStrike">
                          <a:solidFill>
                            <a:schemeClr val="dk1"/>
                          </a:solidFill>
                          <a:latin typeface="Baloo 2"/>
                          <a:ea typeface="Baloo 2"/>
                          <a:cs typeface="Baloo 2"/>
                          <a:sym typeface="Baloo 2"/>
                        </a:rPr>
                        <a:t>Vẽ hình khối theo 3 kiểu: Solid, Point, Line.</a:t>
                      </a:r>
                      <a:endParaRPr sz="1200" u="none" cap="none" strike="noStrike">
                        <a:solidFill>
                          <a:schemeClr val="dk1"/>
                        </a:solidFill>
                        <a:latin typeface="Baloo 2"/>
                        <a:ea typeface="Baloo 2"/>
                        <a:cs typeface="Baloo 2"/>
                        <a:sym typeface="Baloo 2"/>
                      </a:endParaRPr>
                    </a:p>
                  </a:txBody>
                  <a:tcPr marT="68575" marB="6857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200"/>
                        <a:buFont typeface="Arial"/>
                        <a:buNone/>
                      </a:pPr>
                      <a:r>
                        <a:rPr lang="en-US" sz="1200" u="none" cap="none" strike="noStrike">
                          <a:solidFill>
                            <a:schemeClr val="dk1"/>
                          </a:solidFill>
                          <a:latin typeface="Baloo 2"/>
                          <a:ea typeface="Baloo 2"/>
                          <a:cs typeface="Baloo 2"/>
                          <a:sym typeface="Baloo 2"/>
                        </a:rPr>
                        <a:t>Cho phép vẽ nhiều vật thể trong 1 scene cùng lúc.</a:t>
                      </a:r>
                      <a:endParaRPr sz="1200" u="none" cap="none" strike="noStrike">
                        <a:solidFill>
                          <a:schemeClr val="dk1"/>
                        </a:solidFill>
                        <a:latin typeface="Baloo 2"/>
                        <a:ea typeface="Baloo 2"/>
                        <a:cs typeface="Baloo 2"/>
                        <a:sym typeface="Baloo 2"/>
                      </a:endParaRPr>
                    </a:p>
                  </a:txBody>
                  <a:tcPr marT="68575" marB="6857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r h="860075">
                <a:tc>
                  <a:txBody>
                    <a:bodyPr/>
                    <a:lstStyle/>
                    <a:p>
                      <a:pPr indent="0" lvl="0" marL="0" marR="0" rtl="0" algn="ctr">
                        <a:lnSpc>
                          <a:spcPct val="100000"/>
                        </a:lnSpc>
                        <a:spcBef>
                          <a:spcPts val="0"/>
                        </a:spcBef>
                        <a:spcAft>
                          <a:spcPts val="0"/>
                        </a:spcAft>
                        <a:buClr>
                          <a:srgbClr val="000000"/>
                        </a:buClr>
                        <a:buSzPts val="1200"/>
                        <a:buFont typeface="Arial"/>
                        <a:buNone/>
                      </a:pPr>
                      <a:r>
                        <a:rPr b="1" lang="en-US" sz="1200" u="none" cap="none" strike="noStrike">
                          <a:solidFill>
                            <a:schemeClr val="dk1"/>
                          </a:solidFill>
                          <a:latin typeface="Baloo 2"/>
                          <a:ea typeface="Baloo 2"/>
                          <a:cs typeface="Baloo 2"/>
                          <a:sym typeface="Baloo 2"/>
                        </a:rPr>
                        <a:t>Phép chiếu phối cảnh</a:t>
                      </a:r>
                      <a:endParaRPr b="1" sz="1200" u="none" cap="none" strike="noStrike">
                        <a:solidFill>
                          <a:schemeClr val="dk1"/>
                        </a:solidFill>
                        <a:latin typeface="Baloo 2"/>
                        <a:ea typeface="Baloo 2"/>
                        <a:cs typeface="Baloo 2"/>
                        <a:sym typeface="Baloo 2"/>
                      </a:endParaRPr>
                    </a:p>
                  </a:txBody>
                  <a:tcPr marT="68575" marB="6857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200"/>
                        <a:buFont typeface="Arial"/>
                        <a:buNone/>
                      </a:pPr>
                      <a:r>
                        <a:rPr lang="en-US" sz="1200" u="none" cap="none" strike="noStrike">
                          <a:solidFill>
                            <a:schemeClr val="dk1"/>
                          </a:solidFill>
                          <a:latin typeface="Baloo 2"/>
                          <a:ea typeface="Baloo 2"/>
                          <a:cs typeface="Baloo 2"/>
                          <a:sym typeface="Baloo 2"/>
                        </a:rPr>
                        <a:t>Cho phép người dùng thay đổi góc nhìn bằng thao tác chuột.</a:t>
                      </a:r>
                      <a:endParaRPr/>
                    </a:p>
                    <a:p>
                      <a:pPr indent="0" lvl="0" marL="0" marR="0" rtl="0" algn="l">
                        <a:lnSpc>
                          <a:spcPct val="100000"/>
                        </a:lnSpc>
                        <a:spcBef>
                          <a:spcPts val="0"/>
                        </a:spcBef>
                        <a:spcAft>
                          <a:spcPts val="0"/>
                        </a:spcAft>
                        <a:buClr>
                          <a:srgbClr val="000000"/>
                        </a:buClr>
                        <a:buSzPts val="1200"/>
                        <a:buFont typeface="Arial"/>
                        <a:buNone/>
                      </a:pPr>
                      <a:r>
                        <a:rPr lang="en-US" sz="1200" u="none" cap="none" strike="noStrike">
                          <a:solidFill>
                            <a:schemeClr val="dk1"/>
                          </a:solidFill>
                          <a:latin typeface="Baloo 2"/>
                          <a:ea typeface="Baloo 2"/>
                          <a:cs typeface="Baloo 2"/>
                          <a:sym typeface="Baloo 2"/>
                        </a:rPr>
                        <a:t>Có thể thay đổi góc nhìn, near và far plane của camera từ giao diện web.</a:t>
                      </a:r>
                      <a:endParaRPr sz="1200" u="none" cap="none" strike="noStrike">
                        <a:solidFill>
                          <a:schemeClr val="dk1"/>
                        </a:solidFill>
                        <a:latin typeface="Baloo 2"/>
                        <a:ea typeface="Baloo 2"/>
                        <a:cs typeface="Baloo 2"/>
                        <a:sym typeface="Baloo 2"/>
                      </a:endParaRPr>
                    </a:p>
                  </a:txBody>
                  <a:tcPr marT="68575" marB="6857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200"/>
                        <a:buFont typeface="Arial"/>
                        <a:buNone/>
                      </a:pPr>
                      <a:r>
                        <a:rPr lang="en-US" sz="1200" u="none" cap="none" strike="noStrike">
                          <a:solidFill>
                            <a:schemeClr val="dk1"/>
                          </a:solidFill>
                          <a:latin typeface="Baloo 2"/>
                          <a:ea typeface="Baloo 2"/>
                          <a:cs typeface="Baloo 2"/>
                          <a:sym typeface="Baloo 2"/>
                        </a:rPr>
                        <a:t>Cho phép thực hiện bằng thao tác bàn phím.</a:t>
                      </a:r>
                      <a:endParaRPr/>
                    </a:p>
                  </a:txBody>
                  <a:tcPr marT="68575" marB="6857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r h="860075">
                <a:tc>
                  <a:txBody>
                    <a:bodyPr/>
                    <a:lstStyle/>
                    <a:p>
                      <a:pPr indent="0" lvl="0" marL="0" marR="0" rtl="0" algn="ctr">
                        <a:lnSpc>
                          <a:spcPct val="100000"/>
                        </a:lnSpc>
                        <a:spcBef>
                          <a:spcPts val="0"/>
                        </a:spcBef>
                        <a:spcAft>
                          <a:spcPts val="0"/>
                        </a:spcAft>
                        <a:buClr>
                          <a:srgbClr val="000000"/>
                        </a:buClr>
                        <a:buSzPts val="1200"/>
                        <a:buFont typeface="Arial"/>
                        <a:buNone/>
                      </a:pPr>
                      <a:r>
                        <a:rPr b="1" lang="en-US" sz="1200" u="none" cap="none" strike="noStrike">
                          <a:solidFill>
                            <a:schemeClr val="dk1"/>
                          </a:solidFill>
                          <a:latin typeface="Baloo 2"/>
                          <a:ea typeface="Baloo 2"/>
                          <a:cs typeface="Baloo 2"/>
                          <a:sym typeface="Baloo 2"/>
                        </a:rPr>
                        <a:t>Phép biến đổi Affine</a:t>
                      </a:r>
                      <a:endParaRPr b="1" sz="1200" u="none" cap="none" strike="noStrike">
                        <a:solidFill>
                          <a:schemeClr val="dk1"/>
                        </a:solidFill>
                        <a:latin typeface="Baloo 2"/>
                        <a:ea typeface="Baloo 2"/>
                        <a:cs typeface="Baloo 2"/>
                        <a:sym typeface="Baloo 2"/>
                      </a:endParaRPr>
                    </a:p>
                  </a:txBody>
                  <a:tcPr marT="68575" marB="6857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200"/>
                        <a:buFont typeface="Arial"/>
                        <a:buNone/>
                      </a:pPr>
                      <a:r>
                        <a:rPr lang="en-US" sz="1200" u="none" cap="none" strike="noStrike">
                          <a:solidFill>
                            <a:schemeClr val="dk1"/>
                          </a:solidFill>
                          <a:latin typeface="Baloo 2"/>
                          <a:ea typeface="Baloo 2"/>
                          <a:cs typeface="Baloo 2"/>
                          <a:sym typeface="Baloo 2"/>
                        </a:rPr>
                        <a:t>Cho phép người dùng thực hiện các phép biến đổi Affine cơ bản (tịnh tiến, quay, tỉ lệ) trên 1 vật thể xác định bằng thao tác chuột.</a:t>
                      </a:r>
                      <a:endParaRPr sz="1200" u="none" cap="none" strike="noStrike">
                        <a:solidFill>
                          <a:schemeClr val="dk1"/>
                        </a:solidFill>
                        <a:latin typeface="Baloo 2"/>
                        <a:ea typeface="Baloo 2"/>
                        <a:cs typeface="Baloo 2"/>
                        <a:sym typeface="Baloo 2"/>
                      </a:endParaRPr>
                    </a:p>
                  </a:txBody>
                  <a:tcPr marT="68575" marB="6857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200"/>
                        <a:buFont typeface="Arial"/>
                        <a:buNone/>
                      </a:pPr>
                      <a:r>
                        <a:rPr lang="en-US" sz="1200" u="none" cap="none" strike="noStrike">
                          <a:solidFill>
                            <a:schemeClr val="dk1"/>
                          </a:solidFill>
                          <a:latin typeface="Baloo 2"/>
                          <a:ea typeface="Baloo 2"/>
                          <a:cs typeface="Baloo 2"/>
                          <a:sym typeface="Baloo 2"/>
                        </a:rPr>
                        <a:t>Cho phép thực hiện bằng thao tác bàn phím.</a:t>
                      </a:r>
                      <a:endParaRPr/>
                    </a:p>
                    <a:p>
                      <a:pPr indent="0" lvl="0" marL="0" marR="0" rtl="0" algn="l">
                        <a:lnSpc>
                          <a:spcPct val="100000"/>
                        </a:lnSpc>
                        <a:spcBef>
                          <a:spcPts val="0"/>
                        </a:spcBef>
                        <a:spcAft>
                          <a:spcPts val="0"/>
                        </a:spcAft>
                        <a:buClr>
                          <a:srgbClr val="000000"/>
                        </a:buClr>
                        <a:buSzPts val="1200"/>
                        <a:buFont typeface="Arial"/>
                        <a:buNone/>
                      </a:pPr>
                      <a:r>
                        <a:rPr lang="en-US" sz="1200" u="none" cap="none" strike="noStrike">
                          <a:solidFill>
                            <a:schemeClr val="dk1"/>
                          </a:solidFill>
                          <a:latin typeface="Baloo 2"/>
                          <a:ea typeface="Baloo 2"/>
                          <a:cs typeface="Baloo 2"/>
                          <a:sym typeface="Baloo 2"/>
                        </a:rPr>
                        <a:t>Có thể thực hiện trên nhiều vật thể cùng lúc.</a:t>
                      </a:r>
                      <a:endParaRPr sz="1200" u="none" cap="none" strike="noStrike">
                        <a:solidFill>
                          <a:schemeClr val="dk1"/>
                        </a:solidFill>
                        <a:latin typeface="Baloo 2"/>
                        <a:ea typeface="Baloo 2"/>
                        <a:cs typeface="Baloo 2"/>
                        <a:sym typeface="Baloo 2"/>
                      </a:endParaRPr>
                    </a:p>
                  </a:txBody>
                  <a:tcPr marT="68575" marB="6857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r h="679000">
                <a:tc>
                  <a:txBody>
                    <a:bodyPr/>
                    <a:lstStyle/>
                    <a:p>
                      <a:pPr indent="0" lvl="0" marL="0" marR="0" rtl="0" algn="ctr">
                        <a:lnSpc>
                          <a:spcPct val="100000"/>
                        </a:lnSpc>
                        <a:spcBef>
                          <a:spcPts val="0"/>
                        </a:spcBef>
                        <a:spcAft>
                          <a:spcPts val="0"/>
                        </a:spcAft>
                        <a:buClr>
                          <a:srgbClr val="000000"/>
                        </a:buClr>
                        <a:buSzPts val="1200"/>
                        <a:buFont typeface="Arial"/>
                        <a:buNone/>
                      </a:pPr>
                      <a:r>
                        <a:rPr b="1" lang="en-US" sz="1200" u="none" cap="none" strike="noStrike">
                          <a:solidFill>
                            <a:schemeClr val="dk1"/>
                          </a:solidFill>
                          <a:latin typeface="Baloo 2"/>
                          <a:ea typeface="Baloo 2"/>
                          <a:cs typeface="Baloo 2"/>
                          <a:sym typeface="Baloo 2"/>
                        </a:rPr>
                        <a:t>Texture</a:t>
                      </a:r>
                      <a:endParaRPr b="1" sz="1200" u="none" cap="none" strike="noStrike">
                        <a:solidFill>
                          <a:schemeClr val="dk1"/>
                        </a:solidFill>
                        <a:latin typeface="Baloo 2"/>
                        <a:ea typeface="Baloo 2"/>
                        <a:cs typeface="Baloo 2"/>
                        <a:sym typeface="Baloo 2"/>
                      </a:endParaRPr>
                    </a:p>
                  </a:txBody>
                  <a:tcPr marT="68575" marB="6857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200"/>
                        <a:buFont typeface="Arial"/>
                        <a:buNone/>
                      </a:pPr>
                      <a:r>
                        <a:rPr lang="en-US" sz="1200" u="none" cap="none" strike="noStrike">
                          <a:solidFill>
                            <a:schemeClr val="dk1"/>
                          </a:solidFill>
                          <a:latin typeface="Baloo 2"/>
                          <a:ea typeface="Baloo 2"/>
                          <a:cs typeface="Baloo 2"/>
                          <a:sym typeface="Baloo 2"/>
                        </a:rPr>
                        <a:t>Áp dụng Texture hình ảnh và video lên 1 vật thể xác định.</a:t>
                      </a:r>
                      <a:endParaRPr/>
                    </a:p>
                    <a:p>
                      <a:pPr indent="0" lvl="0" marL="0" marR="0" rtl="0" algn="l">
                        <a:lnSpc>
                          <a:spcPct val="100000"/>
                        </a:lnSpc>
                        <a:spcBef>
                          <a:spcPts val="0"/>
                        </a:spcBef>
                        <a:spcAft>
                          <a:spcPts val="0"/>
                        </a:spcAft>
                        <a:buClr>
                          <a:srgbClr val="000000"/>
                        </a:buClr>
                        <a:buSzPts val="1200"/>
                        <a:buFont typeface="Arial"/>
                        <a:buNone/>
                      </a:pPr>
                      <a:r>
                        <a:rPr lang="en-US" sz="1200" u="none" cap="none" strike="noStrike">
                          <a:solidFill>
                            <a:schemeClr val="dk1"/>
                          </a:solidFill>
                          <a:latin typeface="Baloo 2"/>
                          <a:ea typeface="Baloo 2"/>
                          <a:cs typeface="Baloo 2"/>
                          <a:sym typeface="Baloo 2"/>
                        </a:rPr>
                        <a:t>Cho phép áp dụng Texture từ file hình ảnh.</a:t>
                      </a:r>
                      <a:endParaRPr sz="1200" u="none" cap="none" strike="noStrike">
                        <a:solidFill>
                          <a:schemeClr val="dk1"/>
                        </a:solidFill>
                        <a:latin typeface="Baloo 2"/>
                        <a:ea typeface="Baloo 2"/>
                        <a:cs typeface="Baloo 2"/>
                        <a:sym typeface="Baloo 2"/>
                      </a:endParaRPr>
                    </a:p>
                  </a:txBody>
                  <a:tcPr marT="68575" marB="6857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200"/>
                        <a:buFont typeface="Arial"/>
                        <a:buNone/>
                      </a:pPr>
                      <a:r>
                        <a:rPr lang="en-US" sz="1200" u="none" cap="none" strike="noStrike">
                          <a:solidFill>
                            <a:schemeClr val="dk1"/>
                          </a:solidFill>
                          <a:latin typeface="Baloo 2"/>
                          <a:ea typeface="Baloo 2"/>
                          <a:cs typeface="Baloo 2"/>
                          <a:sym typeface="Baloo 2"/>
                        </a:rPr>
                        <a:t>Cho phép áp dụng Texture từ 1 file video.</a:t>
                      </a:r>
                      <a:endParaRPr/>
                    </a:p>
                    <a:p>
                      <a:pPr indent="0" lvl="0" marL="0" marR="0" rtl="0" algn="l">
                        <a:lnSpc>
                          <a:spcPct val="100000"/>
                        </a:lnSpc>
                        <a:spcBef>
                          <a:spcPts val="0"/>
                        </a:spcBef>
                        <a:spcAft>
                          <a:spcPts val="0"/>
                        </a:spcAft>
                        <a:buClr>
                          <a:srgbClr val="000000"/>
                        </a:buClr>
                        <a:buSzPts val="1200"/>
                        <a:buFont typeface="Arial"/>
                        <a:buNone/>
                      </a:pPr>
                      <a:r>
                        <a:rPr lang="en-US" sz="1200" u="none" cap="none" strike="noStrike">
                          <a:solidFill>
                            <a:schemeClr val="dk1"/>
                          </a:solidFill>
                          <a:latin typeface="Baloo 2"/>
                          <a:ea typeface="Baloo 2"/>
                          <a:cs typeface="Baloo 2"/>
                          <a:sym typeface="Baloo 2"/>
                        </a:rPr>
                        <a:t>Có thể thực hiện trên nhiều vật thể cùng lúc.</a:t>
                      </a:r>
                      <a:endParaRPr sz="1200" u="none" cap="none" strike="noStrike">
                        <a:solidFill>
                          <a:schemeClr val="dk1"/>
                        </a:solidFill>
                        <a:latin typeface="Baloo 2"/>
                        <a:ea typeface="Baloo 2"/>
                        <a:cs typeface="Baloo 2"/>
                        <a:sym typeface="Baloo 2"/>
                      </a:endParaRPr>
                    </a:p>
                  </a:txBody>
                  <a:tcPr marT="68575" marB="6857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r h="679000">
                <a:tc>
                  <a:txBody>
                    <a:bodyPr/>
                    <a:lstStyle/>
                    <a:p>
                      <a:pPr indent="0" lvl="0" marL="0" marR="0" rtl="0" algn="ctr">
                        <a:lnSpc>
                          <a:spcPct val="100000"/>
                        </a:lnSpc>
                        <a:spcBef>
                          <a:spcPts val="0"/>
                        </a:spcBef>
                        <a:spcAft>
                          <a:spcPts val="0"/>
                        </a:spcAft>
                        <a:buClr>
                          <a:srgbClr val="000000"/>
                        </a:buClr>
                        <a:buSzPts val="1200"/>
                        <a:buFont typeface="Arial"/>
                        <a:buNone/>
                      </a:pPr>
                      <a:r>
                        <a:rPr b="1" lang="en-US" sz="1200" u="none" cap="none" strike="noStrike">
                          <a:solidFill>
                            <a:schemeClr val="dk1"/>
                          </a:solidFill>
                          <a:latin typeface="Baloo 2"/>
                          <a:ea typeface="Baloo 2"/>
                          <a:cs typeface="Baloo 2"/>
                          <a:sym typeface="Baloo 2"/>
                        </a:rPr>
                        <a:t>Chiếu sáng</a:t>
                      </a:r>
                      <a:endParaRPr b="1" sz="1200" u="none" cap="none" strike="noStrike">
                        <a:solidFill>
                          <a:schemeClr val="dk1"/>
                        </a:solidFill>
                        <a:latin typeface="Baloo 2"/>
                        <a:ea typeface="Baloo 2"/>
                        <a:cs typeface="Baloo 2"/>
                        <a:sym typeface="Baloo 2"/>
                      </a:endParaRPr>
                    </a:p>
                  </a:txBody>
                  <a:tcPr marT="68575" marB="6857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200"/>
                        <a:buFont typeface="Arial"/>
                        <a:buNone/>
                      </a:pPr>
                      <a:r>
                        <a:rPr lang="en-US" sz="1200" u="none" cap="none" strike="noStrike">
                          <a:solidFill>
                            <a:schemeClr val="dk1"/>
                          </a:solidFill>
                          <a:latin typeface="Baloo 2"/>
                          <a:ea typeface="Baloo 2"/>
                          <a:cs typeface="Baloo 2"/>
                          <a:sym typeface="Baloo 2"/>
                        </a:rPr>
                        <a:t>Tạo 1 nguồn sáng xác định và thay đổi các thuộc tính cùng vị trí của nguồn sáng.</a:t>
                      </a:r>
                      <a:endParaRPr sz="1200" u="none" cap="none" strike="noStrike">
                        <a:solidFill>
                          <a:schemeClr val="dk1"/>
                        </a:solidFill>
                        <a:latin typeface="Baloo 2"/>
                        <a:ea typeface="Baloo 2"/>
                        <a:cs typeface="Baloo 2"/>
                        <a:sym typeface="Baloo 2"/>
                      </a:endParaRPr>
                    </a:p>
                  </a:txBody>
                  <a:tcPr marT="68575" marB="6857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200"/>
                        <a:buFont typeface="Arial"/>
                        <a:buNone/>
                      </a:pPr>
                      <a:r>
                        <a:rPr lang="en-US" sz="1200" u="none" cap="none" strike="noStrike">
                          <a:solidFill>
                            <a:schemeClr val="dk1"/>
                          </a:solidFill>
                          <a:latin typeface="Baloo 2"/>
                          <a:ea typeface="Baloo 2"/>
                          <a:cs typeface="Baloo 2"/>
                          <a:sym typeface="Baloo 2"/>
                        </a:rPr>
                        <a:t>Cho phép lựa chọn vật thể nhận bóng và đổ bóng khác nhau.</a:t>
                      </a:r>
                      <a:endParaRPr/>
                    </a:p>
                    <a:p>
                      <a:pPr indent="0" lvl="0" marL="0" marR="0" rtl="0" algn="l">
                        <a:lnSpc>
                          <a:spcPct val="100000"/>
                        </a:lnSpc>
                        <a:spcBef>
                          <a:spcPts val="0"/>
                        </a:spcBef>
                        <a:spcAft>
                          <a:spcPts val="0"/>
                        </a:spcAft>
                        <a:buClr>
                          <a:srgbClr val="000000"/>
                        </a:buClr>
                        <a:buSzPts val="1200"/>
                        <a:buFont typeface="Arial"/>
                        <a:buNone/>
                      </a:pPr>
                      <a:r>
                        <a:rPr lang="en-US" sz="1200" u="none" cap="none" strike="noStrike">
                          <a:solidFill>
                            <a:schemeClr val="dk1"/>
                          </a:solidFill>
                          <a:latin typeface="Baloo 2"/>
                          <a:ea typeface="Baloo 2"/>
                          <a:cs typeface="Baloo 2"/>
                          <a:sym typeface="Baloo 2"/>
                        </a:rPr>
                        <a:t>Có thể tạo nhiều nguồn sáng cùng lúc.</a:t>
                      </a:r>
                      <a:endParaRPr sz="1200" u="none" cap="none" strike="noStrike">
                        <a:solidFill>
                          <a:schemeClr val="dk1"/>
                        </a:solidFill>
                        <a:latin typeface="Baloo 2"/>
                        <a:ea typeface="Baloo 2"/>
                        <a:cs typeface="Baloo 2"/>
                        <a:sym typeface="Baloo 2"/>
                      </a:endParaRPr>
                    </a:p>
                  </a:txBody>
                  <a:tcPr marT="68575" marB="6857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r h="497950">
                <a:tc>
                  <a:txBody>
                    <a:bodyPr/>
                    <a:lstStyle/>
                    <a:p>
                      <a:pPr indent="0" lvl="0" marL="0" marR="0" rtl="0" algn="ctr">
                        <a:lnSpc>
                          <a:spcPct val="100000"/>
                        </a:lnSpc>
                        <a:spcBef>
                          <a:spcPts val="0"/>
                        </a:spcBef>
                        <a:spcAft>
                          <a:spcPts val="0"/>
                        </a:spcAft>
                        <a:buClr>
                          <a:srgbClr val="000000"/>
                        </a:buClr>
                        <a:buSzPts val="1200"/>
                        <a:buFont typeface="Arial"/>
                        <a:buNone/>
                      </a:pPr>
                      <a:r>
                        <a:rPr b="1" lang="en-US" sz="1200" u="none" cap="none" strike="noStrike">
                          <a:solidFill>
                            <a:schemeClr val="dk1"/>
                          </a:solidFill>
                          <a:latin typeface="Baloo 2"/>
                          <a:ea typeface="Baloo 2"/>
                          <a:cs typeface="Baloo 2"/>
                          <a:sym typeface="Baloo 2"/>
                        </a:rPr>
                        <a:t>Animation</a:t>
                      </a:r>
                      <a:endParaRPr b="1" sz="1200" u="none" cap="none" strike="noStrike">
                        <a:solidFill>
                          <a:schemeClr val="dk1"/>
                        </a:solidFill>
                        <a:latin typeface="Baloo 2"/>
                        <a:ea typeface="Baloo 2"/>
                        <a:cs typeface="Baloo 2"/>
                        <a:sym typeface="Baloo 2"/>
                      </a:endParaRPr>
                    </a:p>
                  </a:txBody>
                  <a:tcPr marT="68575" marB="6857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200"/>
                        <a:buFont typeface="Arial"/>
                        <a:buNone/>
                      </a:pPr>
                      <a:r>
                        <a:rPr lang="en-US" sz="1200" u="none" cap="none" strike="noStrike">
                          <a:solidFill>
                            <a:schemeClr val="dk1"/>
                          </a:solidFill>
                          <a:latin typeface="Baloo 2"/>
                          <a:ea typeface="Baloo 2"/>
                          <a:cs typeface="Baloo 2"/>
                          <a:sym typeface="Baloo 2"/>
                        </a:rPr>
                        <a:t>Thực hiện 1 số Animation nhất định lên vật thể.</a:t>
                      </a:r>
                      <a:endParaRPr sz="1200" u="none" cap="none" strike="noStrike">
                        <a:solidFill>
                          <a:schemeClr val="dk1"/>
                        </a:solidFill>
                        <a:latin typeface="Baloo 2"/>
                        <a:ea typeface="Baloo 2"/>
                        <a:cs typeface="Baloo 2"/>
                        <a:sym typeface="Baloo 2"/>
                      </a:endParaRPr>
                    </a:p>
                  </a:txBody>
                  <a:tcPr marT="68575" marB="6857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200"/>
                        <a:buFont typeface="Arial"/>
                        <a:buNone/>
                      </a:pPr>
                      <a:r>
                        <a:rPr lang="en-US" sz="1200" u="none" cap="none" strike="noStrike">
                          <a:solidFill>
                            <a:schemeClr val="dk1"/>
                          </a:solidFill>
                          <a:latin typeface="Baloo 2"/>
                          <a:ea typeface="Baloo 2"/>
                          <a:cs typeface="Baloo 2"/>
                          <a:sym typeface="Baloo 2"/>
                        </a:rPr>
                        <a:t>Cho phép người dùng tự định nghĩa và tạo Animation.</a:t>
                      </a:r>
                      <a:endParaRPr sz="1200" u="none" cap="none" strike="noStrike">
                        <a:solidFill>
                          <a:schemeClr val="dk1"/>
                        </a:solidFill>
                        <a:latin typeface="Baloo 2"/>
                        <a:ea typeface="Baloo 2"/>
                        <a:cs typeface="Baloo 2"/>
                        <a:sym typeface="Baloo 2"/>
                      </a:endParaRPr>
                    </a:p>
                  </a:txBody>
                  <a:tcPr marT="68575" marB="6857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bl>
          </a:graphicData>
        </a:graphic>
      </p:graphicFrame>
      <p:sp>
        <p:nvSpPr>
          <p:cNvPr id="889" name="Google Shape;889;p38"/>
          <p:cNvSpPr txBox="1"/>
          <p:nvPr>
            <p:ph idx="12" type="sldNum"/>
          </p:nvPr>
        </p:nvSpPr>
        <p:spPr>
          <a:xfrm>
            <a:off x="6457950" y="4767263"/>
            <a:ext cx="2057400" cy="274637"/>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None/>
            </a:pPr>
            <a:fld id="{00000000-1234-1234-1234-123412341234}" type="slidenum">
              <a:rPr lang="en-US"/>
              <a:t>‹#›</a:t>
            </a:fld>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3" name="Shape 893"/>
        <p:cNvGrpSpPr/>
        <p:nvPr/>
      </p:nvGrpSpPr>
      <p:grpSpPr>
        <a:xfrm>
          <a:off x="0" y="0"/>
          <a:ext cx="0" cy="0"/>
          <a:chOff x="0" y="0"/>
          <a:chExt cx="0" cy="0"/>
        </a:xfrm>
      </p:grpSpPr>
      <p:sp>
        <p:nvSpPr>
          <p:cNvPr id="894" name="Google Shape;894;p39"/>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300"/>
              <a:buNone/>
            </a:pPr>
            <a:r>
              <a:rPr b="1" lang="en-US">
                <a:latin typeface="Saira"/>
                <a:ea typeface="Saira"/>
                <a:cs typeface="Saira"/>
                <a:sym typeface="Saira"/>
              </a:rPr>
              <a:t>Nội dung</a:t>
            </a:r>
            <a:endParaRPr b="1">
              <a:latin typeface="Saira"/>
              <a:ea typeface="Saira"/>
              <a:cs typeface="Saira"/>
              <a:sym typeface="Saira"/>
            </a:endParaRPr>
          </a:p>
        </p:txBody>
      </p:sp>
      <p:sp>
        <p:nvSpPr>
          <p:cNvPr id="895" name="Google Shape;895;p39"/>
          <p:cNvSpPr txBox="1"/>
          <p:nvPr>
            <p:ph idx="3" type="subTitle"/>
          </p:nvPr>
        </p:nvSpPr>
        <p:spPr>
          <a:xfrm>
            <a:off x="2283329" y="3986650"/>
            <a:ext cx="2487300" cy="572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400"/>
              <a:buNone/>
            </a:pPr>
            <a:r>
              <a:rPr lang="en-US">
                <a:latin typeface="Baloo 2"/>
                <a:ea typeface="Baloo 2"/>
                <a:cs typeface="Baloo 2"/>
                <a:sym typeface="Baloo 2"/>
              </a:rPr>
              <a:t>Kết luận và hướng phát triển của đồ án.</a:t>
            </a:r>
            <a:endParaRPr sz="1600">
              <a:solidFill>
                <a:srgbClr val="666666"/>
              </a:solidFill>
              <a:latin typeface="Baloo 2"/>
              <a:ea typeface="Baloo 2"/>
              <a:cs typeface="Baloo 2"/>
              <a:sym typeface="Baloo 2"/>
            </a:endParaRPr>
          </a:p>
        </p:txBody>
      </p:sp>
      <p:sp>
        <p:nvSpPr>
          <p:cNvPr id="896" name="Google Shape;896;p39"/>
          <p:cNvSpPr txBox="1"/>
          <p:nvPr>
            <p:ph idx="1" type="subTitle"/>
          </p:nvPr>
        </p:nvSpPr>
        <p:spPr>
          <a:xfrm>
            <a:off x="720000" y="2204768"/>
            <a:ext cx="2487300" cy="572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400"/>
              <a:buNone/>
            </a:pPr>
            <a:r>
              <a:rPr lang="en-US">
                <a:latin typeface="Baloo 2"/>
                <a:ea typeface="Baloo 2"/>
                <a:cs typeface="Baloo 2"/>
                <a:sym typeface="Baloo 2"/>
              </a:rPr>
              <a:t>Tóm tắt bối cảnh và đề tài thực hiện.</a:t>
            </a:r>
            <a:endParaRPr>
              <a:latin typeface="Baloo 2"/>
              <a:ea typeface="Baloo 2"/>
              <a:cs typeface="Baloo 2"/>
              <a:sym typeface="Baloo 2"/>
            </a:endParaRPr>
          </a:p>
        </p:txBody>
      </p:sp>
      <p:sp>
        <p:nvSpPr>
          <p:cNvPr id="897" name="Google Shape;897;p39"/>
          <p:cNvSpPr txBox="1"/>
          <p:nvPr>
            <p:ph idx="2" type="subTitle"/>
          </p:nvPr>
        </p:nvSpPr>
        <p:spPr>
          <a:xfrm>
            <a:off x="3343071" y="2204768"/>
            <a:ext cx="2487300" cy="572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400"/>
              <a:buNone/>
            </a:pPr>
            <a:r>
              <a:rPr lang="en-US">
                <a:latin typeface="Baloo 2"/>
                <a:ea typeface="Baloo 2"/>
                <a:cs typeface="Baloo 2"/>
                <a:sym typeface="Baloo 2"/>
              </a:rPr>
              <a:t>Mục tiêu thực hiện đồ án môn học.</a:t>
            </a:r>
            <a:endParaRPr>
              <a:latin typeface="Baloo 2"/>
              <a:ea typeface="Baloo 2"/>
              <a:cs typeface="Baloo 2"/>
              <a:sym typeface="Baloo 2"/>
            </a:endParaRPr>
          </a:p>
        </p:txBody>
      </p:sp>
      <p:sp>
        <p:nvSpPr>
          <p:cNvPr id="898" name="Google Shape;898;p39"/>
          <p:cNvSpPr txBox="1"/>
          <p:nvPr>
            <p:ph idx="4" type="subTitle"/>
          </p:nvPr>
        </p:nvSpPr>
        <p:spPr>
          <a:xfrm>
            <a:off x="5017013" y="3986650"/>
            <a:ext cx="3020858" cy="572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400"/>
              <a:buNone/>
            </a:pPr>
            <a:r>
              <a:rPr lang="en-US">
                <a:latin typeface="Baloo 2"/>
                <a:ea typeface="Baloo 2"/>
                <a:cs typeface="Baloo 2"/>
                <a:sym typeface="Baloo 2"/>
              </a:rPr>
              <a:t>Bảng phân công công việc cho các thành viên trong nhóm.</a:t>
            </a:r>
            <a:endParaRPr>
              <a:latin typeface="Baloo 2"/>
              <a:ea typeface="Baloo 2"/>
              <a:cs typeface="Baloo 2"/>
              <a:sym typeface="Baloo 2"/>
            </a:endParaRPr>
          </a:p>
        </p:txBody>
      </p:sp>
      <p:sp>
        <p:nvSpPr>
          <p:cNvPr id="899" name="Google Shape;899;p39"/>
          <p:cNvSpPr txBox="1"/>
          <p:nvPr>
            <p:ph idx="5" type="subTitle"/>
          </p:nvPr>
        </p:nvSpPr>
        <p:spPr>
          <a:xfrm>
            <a:off x="5966149" y="2204768"/>
            <a:ext cx="2487300" cy="572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400"/>
              <a:buNone/>
            </a:pPr>
            <a:r>
              <a:rPr lang="en-US">
                <a:latin typeface="Baloo 2"/>
                <a:ea typeface="Baloo 2"/>
                <a:cs typeface="Baloo 2"/>
                <a:sym typeface="Baloo 2"/>
              </a:rPr>
              <a:t>Mô tả chi tiết các chức năng trong sản phẩm đồ án.</a:t>
            </a:r>
            <a:endParaRPr>
              <a:latin typeface="Baloo 2"/>
              <a:ea typeface="Baloo 2"/>
              <a:cs typeface="Baloo 2"/>
              <a:sym typeface="Baloo 2"/>
            </a:endParaRPr>
          </a:p>
        </p:txBody>
      </p:sp>
      <p:sp>
        <p:nvSpPr>
          <p:cNvPr id="900" name="Google Shape;900;p39"/>
          <p:cNvSpPr txBox="1"/>
          <p:nvPr>
            <p:ph idx="7" type="title"/>
          </p:nvPr>
        </p:nvSpPr>
        <p:spPr>
          <a:xfrm>
            <a:off x="720000" y="1251395"/>
            <a:ext cx="734700" cy="447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000"/>
              <a:buNone/>
            </a:pPr>
            <a:r>
              <a:rPr lang="en-US">
                <a:latin typeface="Saira"/>
                <a:ea typeface="Saira"/>
                <a:cs typeface="Saira"/>
                <a:sym typeface="Saira"/>
              </a:rPr>
              <a:t>01</a:t>
            </a:r>
            <a:endParaRPr>
              <a:latin typeface="Saira"/>
              <a:ea typeface="Saira"/>
              <a:cs typeface="Saira"/>
              <a:sym typeface="Saira"/>
            </a:endParaRPr>
          </a:p>
        </p:txBody>
      </p:sp>
      <p:sp>
        <p:nvSpPr>
          <p:cNvPr id="901" name="Google Shape;901;p39"/>
          <p:cNvSpPr txBox="1"/>
          <p:nvPr>
            <p:ph idx="8" type="title"/>
          </p:nvPr>
        </p:nvSpPr>
        <p:spPr>
          <a:xfrm>
            <a:off x="2283329" y="3032691"/>
            <a:ext cx="734700" cy="447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000"/>
              <a:buNone/>
            </a:pPr>
            <a:r>
              <a:rPr lang="en-US">
                <a:latin typeface="Saira"/>
                <a:ea typeface="Saira"/>
                <a:cs typeface="Saira"/>
                <a:sym typeface="Saira"/>
              </a:rPr>
              <a:t>04</a:t>
            </a:r>
            <a:endParaRPr>
              <a:latin typeface="Saira"/>
              <a:ea typeface="Saira"/>
              <a:cs typeface="Saira"/>
              <a:sym typeface="Saira"/>
            </a:endParaRPr>
          </a:p>
        </p:txBody>
      </p:sp>
      <p:sp>
        <p:nvSpPr>
          <p:cNvPr id="902" name="Google Shape;902;p39"/>
          <p:cNvSpPr txBox="1"/>
          <p:nvPr>
            <p:ph idx="9" type="title"/>
          </p:nvPr>
        </p:nvSpPr>
        <p:spPr>
          <a:xfrm>
            <a:off x="3343071" y="1251395"/>
            <a:ext cx="734700" cy="447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000"/>
              <a:buNone/>
            </a:pPr>
            <a:r>
              <a:rPr lang="en-US">
                <a:latin typeface="Saira"/>
                <a:ea typeface="Saira"/>
                <a:cs typeface="Saira"/>
                <a:sym typeface="Saira"/>
              </a:rPr>
              <a:t>02</a:t>
            </a:r>
            <a:endParaRPr>
              <a:latin typeface="Saira"/>
              <a:ea typeface="Saira"/>
              <a:cs typeface="Saira"/>
              <a:sym typeface="Saira"/>
            </a:endParaRPr>
          </a:p>
        </p:txBody>
      </p:sp>
      <p:sp>
        <p:nvSpPr>
          <p:cNvPr id="903" name="Google Shape;903;p39"/>
          <p:cNvSpPr txBox="1"/>
          <p:nvPr>
            <p:ph idx="13" type="title"/>
          </p:nvPr>
        </p:nvSpPr>
        <p:spPr>
          <a:xfrm>
            <a:off x="5017013" y="3032691"/>
            <a:ext cx="734700" cy="447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000"/>
              <a:buNone/>
            </a:pPr>
            <a:r>
              <a:rPr lang="en-US">
                <a:latin typeface="Saira"/>
                <a:ea typeface="Saira"/>
                <a:cs typeface="Saira"/>
                <a:sym typeface="Saira"/>
              </a:rPr>
              <a:t>05</a:t>
            </a:r>
            <a:endParaRPr>
              <a:latin typeface="Saira"/>
              <a:ea typeface="Saira"/>
              <a:cs typeface="Saira"/>
              <a:sym typeface="Saira"/>
            </a:endParaRPr>
          </a:p>
        </p:txBody>
      </p:sp>
      <p:sp>
        <p:nvSpPr>
          <p:cNvPr id="904" name="Google Shape;904;p39"/>
          <p:cNvSpPr txBox="1"/>
          <p:nvPr>
            <p:ph idx="14" type="title"/>
          </p:nvPr>
        </p:nvSpPr>
        <p:spPr>
          <a:xfrm>
            <a:off x="5966149" y="1251395"/>
            <a:ext cx="734700" cy="447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000"/>
              <a:buNone/>
            </a:pPr>
            <a:r>
              <a:rPr lang="en-US">
                <a:latin typeface="Saira"/>
                <a:ea typeface="Saira"/>
                <a:cs typeface="Saira"/>
                <a:sym typeface="Saira"/>
              </a:rPr>
              <a:t>03</a:t>
            </a:r>
            <a:endParaRPr>
              <a:latin typeface="Saira"/>
              <a:ea typeface="Saira"/>
              <a:cs typeface="Saira"/>
              <a:sym typeface="Saira"/>
            </a:endParaRPr>
          </a:p>
        </p:txBody>
      </p:sp>
      <p:sp>
        <p:nvSpPr>
          <p:cNvPr id="905" name="Google Shape;905;p39"/>
          <p:cNvSpPr txBox="1"/>
          <p:nvPr>
            <p:ph idx="16" type="subTitle"/>
          </p:nvPr>
        </p:nvSpPr>
        <p:spPr>
          <a:xfrm>
            <a:off x="720000" y="1868342"/>
            <a:ext cx="2487300" cy="4848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SzPts val="2400"/>
              <a:buNone/>
            </a:pPr>
            <a:r>
              <a:rPr b="1" lang="en-US">
                <a:latin typeface="Saira"/>
                <a:ea typeface="Saira"/>
                <a:cs typeface="Saira"/>
                <a:sym typeface="Saira"/>
              </a:rPr>
              <a:t>Giới thiệu đề tài</a:t>
            </a:r>
            <a:endParaRPr b="1">
              <a:latin typeface="Saira"/>
              <a:ea typeface="Saira"/>
              <a:cs typeface="Saira"/>
              <a:sym typeface="Saira"/>
            </a:endParaRPr>
          </a:p>
        </p:txBody>
      </p:sp>
      <p:sp>
        <p:nvSpPr>
          <p:cNvPr id="906" name="Google Shape;906;p39"/>
          <p:cNvSpPr txBox="1"/>
          <p:nvPr>
            <p:ph idx="17" type="subTitle"/>
          </p:nvPr>
        </p:nvSpPr>
        <p:spPr>
          <a:xfrm>
            <a:off x="3343071" y="1868342"/>
            <a:ext cx="2487300" cy="4848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SzPts val="2400"/>
              <a:buNone/>
            </a:pPr>
            <a:r>
              <a:rPr b="1" lang="en-US">
                <a:latin typeface="Saira"/>
                <a:ea typeface="Saira"/>
                <a:cs typeface="Saira"/>
                <a:sym typeface="Saira"/>
              </a:rPr>
              <a:t>Mục tiêu đề tài</a:t>
            </a:r>
            <a:endParaRPr b="1">
              <a:latin typeface="Saira"/>
              <a:ea typeface="Saira"/>
              <a:cs typeface="Saira"/>
              <a:sym typeface="Saira"/>
            </a:endParaRPr>
          </a:p>
        </p:txBody>
      </p:sp>
      <p:sp>
        <p:nvSpPr>
          <p:cNvPr id="907" name="Google Shape;907;p39"/>
          <p:cNvSpPr txBox="1"/>
          <p:nvPr>
            <p:ph idx="18" type="subTitle"/>
          </p:nvPr>
        </p:nvSpPr>
        <p:spPr>
          <a:xfrm>
            <a:off x="5966149" y="1868342"/>
            <a:ext cx="2487300" cy="4848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SzPts val="2400"/>
              <a:buNone/>
            </a:pPr>
            <a:r>
              <a:rPr b="1" lang="en-US">
                <a:latin typeface="Saira"/>
                <a:ea typeface="Saira"/>
                <a:cs typeface="Saira"/>
                <a:sym typeface="Saira"/>
              </a:rPr>
              <a:t>Chức năng</a:t>
            </a:r>
            <a:endParaRPr b="1">
              <a:latin typeface="Saira"/>
              <a:ea typeface="Saira"/>
              <a:cs typeface="Saira"/>
              <a:sym typeface="Saira"/>
            </a:endParaRPr>
          </a:p>
        </p:txBody>
      </p:sp>
      <p:sp>
        <p:nvSpPr>
          <p:cNvPr id="908" name="Google Shape;908;p39"/>
          <p:cNvSpPr txBox="1"/>
          <p:nvPr>
            <p:ph idx="19" type="subTitle"/>
          </p:nvPr>
        </p:nvSpPr>
        <p:spPr>
          <a:xfrm>
            <a:off x="2283329" y="3649705"/>
            <a:ext cx="2487300" cy="4848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SzPts val="2400"/>
              <a:buNone/>
            </a:pPr>
            <a:r>
              <a:rPr b="1" lang="en-US">
                <a:latin typeface="Saira"/>
                <a:ea typeface="Saira"/>
                <a:cs typeface="Saira"/>
                <a:sym typeface="Saira"/>
              </a:rPr>
              <a:t>Tổng kết</a:t>
            </a:r>
            <a:endParaRPr b="1">
              <a:latin typeface="Saira"/>
              <a:ea typeface="Saira"/>
              <a:cs typeface="Saira"/>
              <a:sym typeface="Saira"/>
            </a:endParaRPr>
          </a:p>
        </p:txBody>
      </p:sp>
      <p:sp>
        <p:nvSpPr>
          <p:cNvPr id="909" name="Google Shape;909;p39"/>
          <p:cNvSpPr txBox="1"/>
          <p:nvPr>
            <p:ph idx="20" type="subTitle"/>
          </p:nvPr>
        </p:nvSpPr>
        <p:spPr>
          <a:xfrm>
            <a:off x="5017013" y="3649705"/>
            <a:ext cx="3094600" cy="4476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SzPts val="2400"/>
              <a:buNone/>
            </a:pPr>
            <a:r>
              <a:rPr b="1" lang="en-US">
                <a:latin typeface="Saira"/>
                <a:ea typeface="Saira"/>
                <a:cs typeface="Saira"/>
                <a:sym typeface="Saira"/>
              </a:rPr>
              <a:t>Phân công công việc</a:t>
            </a:r>
            <a:endParaRPr b="1">
              <a:latin typeface="Saira"/>
              <a:ea typeface="Saira"/>
              <a:cs typeface="Saira"/>
              <a:sym typeface="Saira"/>
            </a:endParaRPr>
          </a:p>
        </p:txBody>
      </p:sp>
      <p:sp>
        <p:nvSpPr>
          <p:cNvPr id="910" name="Google Shape;910;p39"/>
          <p:cNvSpPr txBox="1"/>
          <p:nvPr>
            <p:ph idx="12" type="sldNum"/>
          </p:nvPr>
        </p:nvSpPr>
        <p:spPr>
          <a:xfrm>
            <a:off x="6457950" y="4767263"/>
            <a:ext cx="2057400" cy="274637"/>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None/>
            </a:pPr>
            <a:fld id="{00000000-1234-1234-1234-123412341234}" type="slidenum">
              <a:rPr lang="en-US"/>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grpSp>
        <p:nvGrpSpPr>
          <p:cNvPr id="297" name="Google Shape;297;p4"/>
          <p:cNvGrpSpPr/>
          <p:nvPr/>
        </p:nvGrpSpPr>
        <p:grpSpPr>
          <a:xfrm>
            <a:off x="6563632" y="3209572"/>
            <a:ext cx="3520838" cy="2061223"/>
            <a:chOff x="6563632" y="3209572"/>
            <a:chExt cx="3520838" cy="2061223"/>
          </a:xfrm>
        </p:grpSpPr>
        <p:pic>
          <p:nvPicPr>
            <p:cNvPr id="298" name="Google Shape;298;p4"/>
            <p:cNvPicPr preferRelativeResize="0"/>
            <p:nvPr/>
          </p:nvPicPr>
          <p:blipFill rotWithShape="1">
            <a:blip r:embed="rId3">
              <a:alphaModFix/>
            </a:blip>
            <a:srcRect b="0" l="0" r="0" t="0"/>
            <a:stretch/>
          </p:blipFill>
          <p:spPr>
            <a:xfrm rot="541946">
              <a:off x="6670476" y="3676847"/>
              <a:ext cx="1536775" cy="1482508"/>
            </a:xfrm>
            <a:prstGeom prst="rect">
              <a:avLst/>
            </a:prstGeom>
            <a:noFill/>
            <a:ln>
              <a:noFill/>
            </a:ln>
          </p:spPr>
        </p:pic>
        <p:pic>
          <p:nvPicPr>
            <p:cNvPr id="299" name="Google Shape;299;p4"/>
            <p:cNvPicPr preferRelativeResize="0"/>
            <p:nvPr/>
          </p:nvPicPr>
          <p:blipFill rotWithShape="1">
            <a:blip r:embed="rId4">
              <a:alphaModFix/>
            </a:blip>
            <a:srcRect b="0" l="0" r="0" t="0"/>
            <a:stretch/>
          </p:blipFill>
          <p:spPr>
            <a:xfrm rot="-1385022">
              <a:off x="7797061" y="3581328"/>
              <a:ext cx="2139575" cy="1191041"/>
            </a:xfrm>
            <a:prstGeom prst="rect">
              <a:avLst/>
            </a:prstGeom>
            <a:noFill/>
            <a:ln>
              <a:noFill/>
            </a:ln>
          </p:spPr>
        </p:pic>
      </p:grpSp>
      <p:sp>
        <p:nvSpPr>
          <p:cNvPr id="300" name="Google Shape;300;p4"/>
          <p:cNvSpPr txBox="1"/>
          <p:nvPr>
            <p:ph idx="2" type="subTitle"/>
          </p:nvPr>
        </p:nvSpPr>
        <p:spPr>
          <a:xfrm>
            <a:off x="580232" y="837462"/>
            <a:ext cx="3431657" cy="3645241"/>
          </a:xfrm>
          <a:prstGeom prst="rect">
            <a:avLst/>
          </a:prstGeom>
          <a:noFill/>
          <a:ln>
            <a:noFill/>
          </a:ln>
        </p:spPr>
        <p:txBody>
          <a:bodyPr anchorCtr="0" anchor="ctr" bIns="91425" lIns="91425" spcFirstLastPara="1" rIns="91425" wrap="square" tIns="91425">
            <a:noAutofit/>
          </a:bodyPr>
          <a:lstStyle/>
          <a:p>
            <a:pPr indent="-285750" lvl="0" marL="285750" rtl="0" algn="just">
              <a:lnSpc>
                <a:spcPct val="115000"/>
              </a:lnSpc>
              <a:spcBef>
                <a:spcPts val="0"/>
              </a:spcBef>
              <a:spcAft>
                <a:spcPts val="0"/>
              </a:spcAft>
              <a:buClr>
                <a:schemeClr val="dk1"/>
              </a:buClr>
              <a:buSzPts val="1400"/>
              <a:buFont typeface="Arial"/>
              <a:buChar char="•"/>
            </a:pPr>
            <a:r>
              <a:rPr lang="en-US">
                <a:latin typeface="Baloo 2"/>
                <a:ea typeface="Baloo 2"/>
                <a:cs typeface="Baloo 2"/>
                <a:sym typeface="Baloo 2"/>
              </a:rPr>
              <a:t>Đồ án thực hiện xây dựng một Trình mô phỏng hình học 3D (3D Geometry Simulator), được lấy cảm hứng từ Trình mô phỏng </a:t>
            </a:r>
            <a:r>
              <a:rPr lang="en-US" u="sng">
                <a:solidFill>
                  <a:schemeClr val="hlink"/>
                </a:solidFill>
                <a:latin typeface="Baloo 2"/>
                <a:ea typeface="Baloo 2"/>
                <a:cs typeface="Baloo 2"/>
                <a:sym typeface="Baloo 2"/>
                <a:hlinkClick r:id="rId5"/>
              </a:rPr>
              <a:t>three editor</a:t>
            </a:r>
            <a:r>
              <a:rPr lang="en-US">
                <a:latin typeface="Baloo 2"/>
                <a:ea typeface="Baloo 2"/>
                <a:cs typeface="Baloo 2"/>
                <a:sym typeface="Baloo 2"/>
              </a:rPr>
              <a:t>.</a:t>
            </a:r>
            <a:endParaRPr/>
          </a:p>
          <a:p>
            <a:pPr indent="-285750" lvl="0" marL="285750" rtl="0" algn="just">
              <a:lnSpc>
                <a:spcPct val="115000"/>
              </a:lnSpc>
              <a:spcBef>
                <a:spcPts val="0"/>
              </a:spcBef>
              <a:spcAft>
                <a:spcPts val="0"/>
              </a:spcAft>
              <a:buClr>
                <a:schemeClr val="dk1"/>
              </a:buClr>
              <a:buSzPts val="1400"/>
              <a:buFont typeface="Arial"/>
              <a:buChar char="•"/>
            </a:pPr>
            <a:r>
              <a:rPr lang="en-US">
                <a:latin typeface="Baloo 2"/>
                <a:ea typeface="Baloo 2"/>
                <a:cs typeface="Baloo 2"/>
                <a:sym typeface="Baloo 2"/>
              </a:rPr>
              <a:t>Trình mô phỏng hình học 3D là một web-app giúp người dùng thực hiện một số thao tác trên hình học 3D bằng thao tác chuột và bàn phím, bao gồm: các bước hiển thị, chiếu sáng, các phép biến đổi, texture và chuyển động trong không gian 3 chiều. </a:t>
            </a:r>
            <a:endParaRPr/>
          </a:p>
          <a:p>
            <a:pPr indent="-285750" lvl="0" marL="285750" rtl="0" algn="just">
              <a:lnSpc>
                <a:spcPct val="115000"/>
              </a:lnSpc>
              <a:spcBef>
                <a:spcPts val="0"/>
              </a:spcBef>
              <a:spcAft>
                <a:spcPts val="0"/>
              </a:spcAft>
              <a:buClr>
                <a:schemeClr val="dk1"/>
              </a:buClr>
              <a:buSzPts val="1400"/>
              <a:buFont typeface="Arial"/>
              <a:buChar char="•"/>
            </a:pPr>
            <a:r>
              <a:rPr lang="en-US">
                <a:latin typeface="Baloo 2"/>
                <a:ea typeface="Baloo 2"/>
                <a:cs typeface="Baloo 2"/>
                <a:sym typeface="Baloo 2"/>
              </a:rPr>
              <a:t>Qua đó, người dùng có thể có cái nhìn trực quan hơn về hình học trong không gian 3 chiều.</a:t>
            </a:r>
            <a:endParaRPr>
              <a:latin typeface="Baloo 2"/>
              <a:ea typeface="Baloo 2"/>
              <a:cs typeface="Baloo 2"/>
              <a:sym typeface="Baloo 2"/>
            </a:endParaRPr>
          </a:p>
        </p:txBody>
      </p:sp>
      <p:sp>
        <p:nvSpPr>
          <p:cNvPr id="301" name="Google Shape;301;p4"/>
          <p:cNvSpPr/>
          <p:nvPr/>
        </p:nvSpPr>
        <p:spPr>
          <a:xfrm rot="-5400000">
            <a:off x="5893879" y="4304260"/>
            <a:ext cx="543600" cy="227700"/>
          </a:xfrm>
          <a:prstGeom prst="rtTriangle">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Jura Medium"/>
              <a:ea typeface="Jura Medium"/>
              <a:cs typeface="Jura Medium"/>
              <a:sym typeface="Jura Medium"/>
            </a:endParaRPr>
          </a:p>
        </p:txBody>
      </p:sp>
      <p:sp>
        <p:nvSpPr>
          <p:cNvPr id="302" name="Google Shape;302;p4"/>
          <p:cNvSpPr/>
          <p:nvPr/>
        </p:nvSpPr>
        <p:spPr>
          <a:xfrm rot="-5400000">
            <a:off x="6538971" y="4794510"/>
            <a:ext cx="275100" cy="275100"/>
          </a:xfrm>
          <a:prstGeom prst="flowChartMagneticDrum">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Jura Medium"/>
              <a:ea typeface="Jura Medium"/>
              <a:cs typeface="Jura Medium"/>
              <a:sym typeface="Jura Medium"/>
            </a:endParaRPr>
          </a:p>
        </p:txBody>
      </p:sp>
      <p:grpSp>
        <p:nvGrpSpPr>
          <p:cNvPr id="303" name="Google Shape;303;p4"/>
          <p:cNvGrpSpPr/>
          <p:nvPr/>
        </p:nvGrpSpPr>
        <p:grpSpPr>
          <a:xfrm>
            <a:off x="4441013" y="1467907"/>
            <a:ext cx="4195916" cy="2384349"/>
            <a:chOff x="2027903" y="2221970"/>
            <a:chExt cx="4719484" cy="2681869"/>
          </a:xfrm>
        </p:grpSpPr>
        <p:sp>
          <p:nvSpPr>
            <p:cNvPr id="304" name="Google Shape;304;p4"/>
            <p:cNvSpPr txBox="1"/>
            <p:nvPr/>
          </p:nvSpPr>
          <p:spPr>
            <a:xfrm>
              <a:off x="2027903" y="2221970"/>
              <a:ext cx="4719484" cy="2681869"/>
            </a:xfrm>
            <a:prstGeom prst="rect">
              <a:avLst/>
            </a:prstGeom>
            <a:solidFill>
              <a:schemeClr val="lt1"/>
            </a:solidFill>
            <a:ln>
              <a:noFill/>
            </a:ln>
            <a:effectLst>
              <a:outerShdw blurRad="85725" rotWithShape="0" algn="bl" dir="5400000" dist="19050">
                <a:schemeClr val="dk1">
                  <a:alpha val="49803"/>
                </a:schemeClr>
              </a:outerShdw>
            </a:effectLst>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1400"/>
                <a:buFont typeface="Changa Light"/>
                <a:buNone/>
              </a:pPr>
              <a:r>
                <a:rPr b="0" i="0" lang="en-US" sz="1200" u="none" cap="none" strike="noStrike">
                  <a:solidFill>
                    <a:schemeClr val="dk1"/>
                  </a:solidFill>
                  <a:latin typeface="Baloo 2"/>
                  <a:ea typeface="Baloo 2"/>
                  <a:cs typeface="Baloo 2"/>
                  <a:sym typeface="Baloo 2"/>
                </a:rPr>
                <a:t> </a:t>
              </a:r>
              <a:endParaRPr/>
            </a:p>
          </p:txBody>
        </p:sp>
        <p:pic>
          <p:nvPicPr>
            <p:cNvPr id="305" name="Google Shape;305;p4"/>
            <p:cNvPicPr preferRelativeResize="0"/>
            <p:nvPr/>
          </p:nvPicPr>
          <p:blipFill rotWithShape="1">
            <a:blip r:embed="rId6">
              <a:alphaModFix/>
            </a:blip>
            <a:srcRect b="0" l="0" r="0" t="0"/>
            <a:stretch/>
          </p:blipFill>
          <p:spPr>
            <a:xfrm>
              <a:off x="2127454" y="2328934"/>
              <a:ext cx="4520381" cy="2467940"/>
            </a:xfrm>
            <a:prstGeom prst="rect">
              <a:avLst/>
            </a:prstGeom>
            <a:noFill/>
            <a:ln>
              <a:noFill/>
            </a:ln>
          </p:spPr>
        </p:pic>
      </p:grpSp>
      <p:sp>
        <p:nvSpPr>
          <p:cNvPr id="306" name="Google Shape;306;p4"/>
          <p:cNvSpPr txBox="1"/>
          <p:nvPr>
            <p:ph idx="12" type="sldNum"/>
          </p:nvPr>
        </p:nvSpPr>
        <p:spPr>
          <a:xfrm>
            <a:off x="6457950" y="4767263"/>
            <a:ext cx="2057400" cy="274637"/>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None/>
            </a:pPr>
            <a:fld id="{00000000-1234-1234-1234-123412341234}" type="slidenum">
              <a:rPr lang="en-US"/>
              <a:t>‹#›</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4" name="Shape 914"/>
        <p:cNvGrpSpPr/>
        <p:nvPr/>
      </p:nvGrpSpPr>
      <p:grpSpPr>
        <a:xfrm>
          <a:off x="0" y="0"/>
          <a:ext cx="0" cy="0"/>
          <a:chOff x="0" y="0"/>
          <a:chExt cx="0" cy="0"/>
        </a:xfrm>
      </p:grpSpPr>
      <p:sp>
        <p:nvSpPr>
          <p:cNvPr id="915" name="Google Shape;915;p40"/>
          <p:cNvSpPr txBox="1"/>
          <p:nvPr>
            <p:ph type="title"/>
          </p:nvPr>
        </p:nvSpPr>
        <p:spPr>
          <a:xfrm>
            <a:off x="2297700" y="3105050"/>
            <a:ext cx="4088400" cy="915900"/>
          </a:xfrm>
          <a:prstGeom prst="rect">
            <a:avLst/>
          </a:prstGeom>
          <a:noFill/>
          <a:ln>
            <a:noFill/>
          </a:ln>
        </p:spPr>
        <p:txBody>
          <a:bodyPr anchorCtr="0" anchor="b" bIns="91425" lIns="91425" spcFirstLastPara="1" rIns="91425" wrap="square" tIns="91425">
            <a:noAutofit/>
          </a:bodyPr>
          <a:lstStyle/>
          <a:p>
            <a:pPr indent="0" lvl="0" marL="0" rtl="0" algn="r">
              <a:lnSpc>
                <a:spcPct val="100000"/>
              </a:lnSpc>
              <a:spcBef>
                <a:spcPts val="0"/>
              </a:spcBef>
              <a:spcAft>
                <a:spcPts val="0"/>
              </a:spcAft>
              <a:buSzPts val="3600"/>
              <a:buNone/>
            </a:pPr>
            <a:r>
              <a:rPr b="1" lang="en-US">
                <a:latin typeface="Saira"/>
                <a:ea typeface="Saira"/>
                <a:cs typeface="Saira"/>
                <a:sym typeface="Saira"/>
              </a:rPr>
              <a:t>Phân công công việc</a:t>
            </a:r>
            <a:endParaRPr b="1">
              <a:latin typeface="Saira"/>
              <a:ea typeface="Saira"/>
              <a:cs typeface="Saira"/>
              <a:sym typeface="Saira"/>
            </a:endParaRPr>
          </a:p>
        </p:txBody>
      </p:sp>
      <p:sp>
        <p:nvSpPr>
          <p:cNvPr id="916" name="Google Shape;916;p40"/>
          <p:cNvSpPr txBox="1"/>
          <p:nvPr>
            <p:ph idx="2" type="title"/>
          </p:nvPr>
        </p:nvSpPr>
        <p:spPr>
          <a:xfrm>
            <a:off x="6534200" y="2878100"/>
            <a:ext cx="1650645" cy="13824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6000"/>
              <a:buNone/>
            </a:pPr>
            <a:r>
              <a:rPr b="1" lang="en-US">
                <a:solidFill>
                  <a:schemeClr val="lt2"/>
                </a:solidFill>
                <a:latin typeface="Saira"/>
                <a:ea typeface="Saira"/>
                <a:cs typeface="Saira"/>
                <a:sym typeface="Saira"/>
              </a:rPr>
              <a:t>05</a:t>
            </a:r>
            <a:endParaRPr b="1">
              <a:solidFill>
                <a:schemeClr val="lt2"/>
              </a:solidFill>
              <a:latin typeface="Saira"/>
              <a:ea typeface="Saira"/>
              <a:cs typeface="Saira"/>
              <a:sym typeface="Saira"/>
            </a:endParaRPr>
          </a:p>
        </p:txBody>
      </p:sp>
      <p:sp>
        <p:nvSpPr>
          <p:cNvPr id="917" name="Google Shape;917;p40"/>
          <p:cNvSpPr txBox="1"/>
          <p:nvPr>
            <p:ph idx="1" type="subTitle"/>
          </p:nvPr>
        </p:nvSpPr>
        <p:spPr>
          <a:xfrm>
            <a:off x="2798858" y="4002930"/>
            <a:ext cx="3587241" cy="831464"/>
          </a:xfrm>
          <a:prstGeom prst="rect">
            <a:avLst/>
          </a:prstGeom>
          <a:solidFill>
            <a:schemeClr val="lt1"/>
          </a:solidFill>
          <a:ln>
            <a:noFill/>
          </a:ln>
          <a:effectLst>
            <a:outerShdw blurRad="100013" rotWithShape="0" algn="bl">
              <a:schemeClr val="dk1">
                <a:alpha val="49803"/>
              </a:schemeClr>
            </a:outerShdw>
          </a:effectLst>
        </p:spPr>
        <p:txBody>
          <a:bodyPr anchorCtr="0" anchor="t" bIns="91425" lIns="91425" spcFirstLastPara="1" rIns="91425" wrap="square" tIns="91425">
            <a:noAutofit/>
          </a:bodyPr>
          <a:lstStyle/>
          <a:p>
            <a:pPr indent="0" lvl="0" marL="0" rtl="0" algn="r">
              <a:lnSpc>
                <a:spcPct val="115000"/>
              </a:lnSpc>
              <a:spcBef>
                <a:spcPts val="0"/>
              </a:spcBef>
              <a:spcAft>
                <a:spcPts val="0"/>
              </a:spcAft>
              <a:buSzPts val="1400"/>
              <a:buNone/>
            </a:pPr>
            <a:r>
              <a:rPr lang="en-US">
                <a:latin typeface="Baloo 2"/>
                <a:ea typeface="Baloo 2"/>
                <a:cs typeface="Baloo 2"/>
                <a:sym typeface="Baloo 2"/>
              </a:rPr>
              <a:t>Bảng phân công công việc cho các thành viên trong nhóm.</a:t>
            </a:r>
            <a:endParaRPr/>
          </a:p>
        </p:txBody>
      </p:sp>
      <p:grpSp>
        <p:nvGrpSpPr>
          <p:cNvPr id="918" name="Google Shape;918;p40"/>
          <p:cNvGrpSpPr/>
          <p:nvPr/>
        </p:nvGrpSpPr>
        <p:grpSpPr>
          <a:xfrm>
            <a:off x="505223" y="-925867"/>
            <a:ext cx="4814432" cy="3803968"/>
            <a:chOff x="505223" y="-925867"/>
            <a:chExt cx="4814432" cy="3803968"/>
          </a:xfrm>
        </p:grpSpPr>
        <p:pic>
          <p:nvPicPr>
            <p:cNvPr id="919" name="Google Shape;919;p40"/>
            <p:cNvPicPr preferRelativeResize="0"/>
            <p:nvPr/>
          </p:nvPicPr>
          <p:blipFill rotWithShape="1">
            <a:blip r:embed="rId3">
              <a:alphaModFix/>
            </a:blip>
            <a:srcRect b="0" l="0" r="0" t="0"/>
            <a:stretch/>
          </p:blipFill>
          <p:spPr>
            <a:xfrm>
              <a:off x="3310405" y="1540609"/>
              <a:ext cx="2009250" cy="1118499"/>
            </a:xfrm>
            <a:prstGeom prst="rect">
              <a:avLst/>
            </a:prstGeom>
            <a:noFill/>
            <a:ln>
              <a:noFill/>
            </a:ln>
          </p:spPr>
        </p:pic>
        <p:pic>
          <p:nvPicPr>
            <p:cNvPr id="920" name="Google Shape;920;p40"/>
            <p:cNvPicPr preferRelativeResize="0"/>
            <p:nvPr/>
          </p:nvPicPr>
          <p:blipFill rotWithShape="1">
            <a:blip r:embed="rId4">
              <a:alphaModFix/>
            </a:blip>
            <a:srcRect b="0" l="0" r="0" t="0"/>
            <a:stretch/>
          </p:blipFill>
          <p:spPr>
            <a:xfrm rot="-3176955">
              <a:off x="2823872" y="206129"/>
              <a:ext cx="1513730" cy="1460244"/>
            </a:xfrm>
            <a:prstGeom prst="rect">
              <a:avLst/>
            </a:prstGeom>
            <a:noFill/>
            <a:ln>
              <a:noFill/>
            </a:ln>
          </p:spPr>
        </p:pic>
        <p:pic>
          <p:nvPicPr>
            <p:cNvPr id="921" name="Google Shape;921;p40"/>
            <p:cNvPicPr preferRelativeResize="0"/>
            <p:nvPr/>
          </p:nvPicPr>
          <p:blipFill rotWithShape="1">
            <a:blip r:embed="rId5">
              <a:alphaModFix/>
            </a:blip>
            <a:srcRect b="0" l="0" r="0" t="0"/>
            <a:stretch/>
          </p:blipFill>
          <p:spPr>
            <a:xfrm>
              <a:off x="785724" y="1285775"/>
              <a:ext cx="1650645" cy="1592326"/>
            </a:xfrm>
            <a:prstGeom prst="rect">
              <a:avLst/>
            </a:prstGeom>
            <a:noFill/>
            <a:ln>
              <a:noFill/>
            </a:ln>
          </p:spPr>
        </p:pic>
        <p:pic>
          <p:nvPicPr>
            <p:cNvPr id="922" name="Google Shape;922;p40"/>
            <p:cNvPicPr preferRelativeResize="0"/>
            <p:nvPr/>
          </p:nvPicPr>
          <p:blipFill rotWithShape="1">
            <a:blip r:embed="rId3">
              <a:alphaModFix/>
            </a:blip>
            <a:srcRect b="0" l="0" r="0" t="0"/>
            <a:stretch/>
          </p:blipFill>
          <p:spPr>
            <a:xfrm rot="-8100000">
              <a:off x="606424" y="-379290"/>
              <a:ext cx="2009251" cy="1118498"/>
            </a:xfrm>
            <a:prstGeom prst="rect">
              <a:avLst/>
            </a:prstGeom>
            <a:noFill/>
            <a:ln>
              <a:noFill/>
            </a:ln>
          </p:spPr>
        </p:pic>
      </p:grpSp>
      <p:sp>
        <p:nvSpPr>
          <p:cNvPr id="923" name="Google Shape;923;p40"/>
          <p:cNvSpPr/>
          <p:nvPr/>
        </p:nvSpPr>
        <p:spPr>
          <a:xfrm>
            <a:off x="661115" y="3199750"/>
            <a:ext cx="756360" cy="726480"/>
          </a:xfrm>
          <a:custGeom>
            <a:rect b="b" l="l" r="r" t="t"/>
            <a:pathLst>
              <a:path extrusionOk="0" h="2018" w="2101">
                <a:moveTo>
                  <a:pt x="1087" y="2016"/>
                </a:moveTo>
                <a:cubicBezTo>
                  <a:pt x="1090" y="2017"/>
                  <a:pt x="1093" y="2017"/>
                  <a:pt x="1096" y="2016"/>
                </a:cubicBezTo>
                <a:cubicBezTo>
                  <a:pt x="1097" y="2016"/>
                  <a:pt x="1098" y="2016"/>
                  <a:pt x="1099" y="2016"/>
                </a:cubicBezTo>
                <a:cubicBezTo>
                  <a:pt x="1101" y="2016"/>
                  <a:pt x="1103" y="2015"/>
                  <a:pt x="1105" y="2014"/>
                </a:cubicBezTo>
                <a:cubicBezTo>
                  <a:pt x="1106" y="2014"/>
                  <a:pt x="1107" y="2014"/>
                  <a:pt x="1108" y="2013"/>
                </a:cubicBezTo>
                <a:cubicBezTo>
                  <a:pt x="1109" y="2013"/>
                  <a:pt x="1109" y="2013"/>
                  <a:pt x="1110" y="2012"/>
                </a:cubicBezTo>
                <a:cubicBezTo>
                  <a:pt x="1111" y="2011"/>
                  <a:pt x="1112" y="2010"/>
                  <a:pt x="1114" y="2009"/>
                </a:cubicBezTo>
                <a:lnTo>
                  <a:pt x="1115" y="2008"/>
                </a:lnTo>
                <a:cubicBezTo>
                  <a:pt x="1118" y="2005"/>
                  <a:pt x="1120" y="2003"/>
                  <a:pt x="1121" y="2000"/>
                </a:cubicBezTo>
                <a:lnTo>
                  <a:pt x="2096" y="45"/>
                </a:lnTo>
                <a:cubicBezTo>
                  <a:pt x="2096" y="45"/>
                  <a:pt x="2096" y="44"/>
                  <a:pt x="2097" y="44"/>
                </a:cubicBezTo>
                <a:cubicBezTo>
                  <a:pt x="2100" y="38"/>
                  <a:pt x="2100" y="31"/>
                  <a:pt x="2099" y="24"/>
                </a:cubicBezTo>
                <a:cubicBezTo>
                  <a:pt x="2099" y="23"/>
                  <a:pt x="2098" y="22"/>
                  <a:pt x="2098" y="21"/>
                </a:cubicBezTo>
                <a:cubicBezTo>
                  <a:pt x="2097" y="19"/>
                  <a:pt x="2096" y="17"/>
                  <a:pt x="2095" y="15"/>
                </a:cubicBezTo>
                <a:lnTo>
                  <a:pt x="2095" y="14"/>
                </a:lnTo>
                <a:cubicBezTo>
                  <a:pt x="2094" y="13"/>
                  <a:pt x="2093" y="12"/>
                  <a:pt x="2092" y="11"/>
                </a:cubicBezTo>
                <a:cubicBezTo>
                  <a:pt x="2091" y="10"/>
                  <a:pt x="2089" y="8"/>
                  <a:pt x="2087" y="7"/>
                </a:cubicBezTo>
                <a:cubicBezTo>
                  <a:pt x="2087" y="6"/>
                  <a:pt x="2087" y="6"/>
                  <a:pt x="2086" y="5"/>
                </a:cubicBezTo>
                <a:cubicBezTo>
                  <a:pt x="2086" y="5"/>
                  <a:pt x="2085" y="5"/>
                  <a:pt x="2084" y="4"/>
                </a:cubicBezTo>
                <a:cubicBezTo>
                  <a:pt x="2082" y="3"/>
                  <a:pt x="2080" y="2"/>
                  <a:pt x="2078" y="2"/>
                </a:cubicBezTo>
                <a:cubicBezTo>
                  <a:pt x="2077" y="1"/>
                  <a:pt x="2075" y="1"/>
                  <a:pt x="2074" y="1"/>
                </a:cubicBezTo>
                <a:cubicBezTo>
                  <a:pt x="2072" y="0"/>
                  <a:pt x="2070" y="0"/>
                  <a:pt x="2068" y="0"/>
                </a:cubicBezTo>
                <a:cubicBezTo>
                  <a:pt x="2066" y="0"/>
                  <a:pt x="2065" y="0"/>
                  <a:pt x="2063" y="1"/>
                </a:cubicBezTo>
                <a:cubicBezTo>
                  <a:pt x="2063" y="1"/>
                  <a:pt x="2062" y="1"/>
                  <a:pt x="2061" y="1"/>
                </a:cubicBezTo>
                <a:lnTo>
                  <a:pt x="23" y="536"/>
                </a:lnTo>
                <a:lnTo>
                  <a:pt x="22" y="537"/>
                </a:lnTo>
                <a:cubicBezTo>
                  <a:pt x="20" y="537"/>
                  <a:pt x="18" y="538"/>
                  <a:pt x="16" y="539"/>
                </a:cubicBezTo>
                <a:cubicBezTo>
                  <a:pt x="15" y="539"/>
                  <a:pt x="15" y="540"/>
                  <a:pt x="14" y="540"/>
                </a:cubicBezTo>
                <a:cubicBezTo>
                  <a:pt x="14" y="541"/>
                  <a:pt x="14" y="541"/>
                  <a:pt x="13" y="541"/>
                </a:cubicBezTo>
                <a:cubicBezTo>
                  <a:pt x="9" y="544"/>
                  <a:pt x="5" y="548"/>
                  <a:pt x="3" y="554"/>
                </a:cubicBezTo>
                <a:cubicBezTo>
                  <a:pt x="2" y="554"/>
                  <a:pt x="2" y="555"/>
                  <a:pt x="2" y="556"/>
                </a:cubicBezTo>
                <a:cubicBezTo>
                  <a:pt x="1" y="558"/>
                  <a:pt x="1" y="560"/>
                  <a:pt x="0" y="562"/>
                </a:cubicBezTo>
                <a:lnTo>
                  <a:pt x="0" y="563"/>
                </a:lnTo>
                <a:cubicBezTo>
                  <a:pt x="0" y="564"/>
                  <a:pt x="0" y="565"/>
                  <a:pt x="0" y="566"/>
                </a:cubicBezTo>
                <a:cubicBezTo>
                  <a:pt x="0" y="567"/>
                  <a:pt x="0" y="568"/>
                  <a:pt x="0" y="568"/>
                </a:cubicBezTo>
                <a:lnTo>
                  <a:pt x="73" y="1496"/>
                </a:lnTo>
                <a:cubicBezTo>
                  <a:pt x="73" y="1500"/>
                  <a:pt x="74" y="1503"/>
                  <a:pt x="76" y="1507"/>
                </a:cubicBezTo>
                <a:cubicBezTo>
                  <a:pt x="79" y="1513"/>
                  <a:pt x="83" y="1518"/>
                  <a:pt x="90" y="1521"/>
                </a:cubicBezTo>
                <a:lnTo>
                  <a:pt x="1080" y="2013"/>
                </a:lnTo>
                <a:cubicBezTo>
                  <a:pt x="1082" y="2014"/>
                  <a:pt x="1084" y="2015"/>
                  <a:pt x="1086" y="2015"/>
                </a:cubicBezTo>
                <a:lnTo>
                  <a:pt x="1087" y="2015"/>
                </a:lnTo>
                <a:cubicBezTo>
                  <a:pt x="1087" y="2016"/>
                  <a:pt x="1087" y="2016"/>
                  <a:pt x="1087" y="2016"/>
                </a:cubicBezTo>
                <a:moveTo>
                  <a:pt x="1973" y="88"/>
                </a:moveTo>
                <a:lnTo>
                  <a:pt x="1092" y="1033"/>
                </a:lnTo>
                <a:lnTo>
                  <a:pt x="121" y="575"/>
                </a:lnTo>
                <a:lnTo>
                  <a:pt x="1973" y="88"/>
                </a:lnTo>
                <a:moveTo>
                  <a:pt x="1125" y="1853"/>
                </a:moveTo>
                <a:lnTo>
                  <a:pt x="1130" y="1083"/>
                </a:lnTo>
                <a:lnTo>
                  <a:pt x="1946" y="208"/>
                </a:lnTo>
                <a:lnTo>
                  <a:pt x="1125" y="1853"/>
                </a:lnTo>
                <a:moveTo>
                  <a:pt x="133" y="1474"/>
                </a:moveTo>
                <a:lnTo>
                  <a:pt x="66" y="617"/>
                </a:lnTo>
                <a:lnTo>
                  <a:pt x="1068" y="1090"/>
                </a:lnTo>
                <a:lnTo>
                  <a:pt x="1063" y="1936"/>
                </a:lnTo>
                <a:lnTo>
                  <a:pt x="133" y="1474"/>
                </a:lnTo>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4" name="Google Shape;924;p40"/>
          <p:cNvSpPr/>
          <p:nvPr/>
        </p:nvSpPr>
        <p:spPr>
          <a:xfrm>
            <a:off x="4643800" y="539488"/>
            <a:ext cx="177900" cy="1779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Jura Medium"/>
              <a:ea typeface="Jura Medium"/>
              <a:cs typeface="Jura Medium"/>
              <a:sym typeface="Jura Medium"/>
            </a:endParaRPr>
          </a:p>
        </p:txBody>
      </p:sp>
      <p:grpSp>
        <p:nvGrpSpPr>
          <p:cNvPr id="925" name="Google Shape;925;p40"/>
          <p:cNvGrpSpPr/>
          <p:nvPr/>
        </p:nvGrpSpPr>
        <p:grpSpPr>
          <a:xfrm>
            <a:off x="5070428" y="1383386"/>
            <a:ext cx="596829" cy="596829"/>
            <a:chOff x="6357825" y="1432425"/>
            <a:chExt cx="462300" cy="462300"/>
          </a:xfrm>
        </p:grpSpPr>
        <p:sp>
          <p:nvSpPr>
            <p:cNvPr id="926" name="Google Shape;926;p40"/>
            <p:cNvSpPr/>
            <p:nvPr/>
          </p:nvSpPr>
          <p:spPr>
            <a:xfrm>
              <a:off x="6357825" y="1508625"/>
              <a:ext cx="386100" cy="3861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Jura Medium"/>
                <a:ea typeface="Jura Medium"/>
                <a:cs typeface="Jura Medium"/>
                <a:sym typeface="Jura Medium"/>
              </a:endParaRPr>
            </a:p>
          </p:txBody>
        </p:sp>
        <p:sp>
          <p:nvSpPr>
            <p:cNvPr id="927" name="Google Shape;927;p40"/>
            <p:cNvSpPr/>
            <p:nvPr/>
          </p:nvSpPr>
          <p:spPr>
            <a:xfrm>
              <a:off x="6434025" y="1432425"/>
              <a:ext cx="386100" cy="3861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Jura Medium"/>
                <a:ea typeface="Jura Medium"/>
                <a:cs typeface="Jura Medium"/>
                <a:sym typeface="Jura Medium"/>
              </a:endParaRPr>
            </a:p>
          </p:txBody>
        </p:sp>
      </p:grpSp>
      <p:sp>
        <p:nvSpPr>
          <p:cNvPr id="928" name="Google Shape;928;p40"/>
          <p:cNvSpPr/>
          <p:nvPr/>
        </p:nvSpPr>
        <p:spPr>
          <a:xfrm>
            <a:off x="2297700" y="1163575"/>
            <a:ext cx="107700" cy="1077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Jura Medium"/>
              <a:ea typeface="Jura Medium"/>
              <a:cs typeface="Jura Medium"/>
              <a:sym typeface="Jura Medium"/>
            </a:endParaRPr>
          </a:p>
        </p:txBody>
      </p:sp>
      <p:sp>
        <p:nvSpPr>
          <p:cNvPr id="929" name="Google Shape;929;p40"/>
          <p:cNvSpPr/>
          <p:nvPr/>
        </p:nvSpPr>
        <p:spPr>
          <a:xfrm rot="-2700000">
            <a:off x="662088" y="787237"/>
            <a:ext cx="543482" cy="227830"/>
          </a:xfrm>
          <a:prstGeom prst="rtTriangle">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Jura Medium"/>
              <a:ea typeface="Jura Medium"/>
              <a:cs typeface="Jura Medium"/>
              <a:sym typeface="Jura Medium"/>
            </a:endParaRPr>
          </a:p>
        </p:txBody>
      </p:sp>
      <p:sp>
        <p:nvSpPr>
          <p:cNvPr id="930" name="Google Shape;930;p40"/>
          <p:cNvSpPr/>
          <p:nvPr/>
        </p:nvSpPr>
        <p:spPr>
          <a:xfrm>
            <a:off x="2716875" y="1944394"/>
            <a:ext cx="275100" cy="275100"/>
          </a:xfrm>
          <a:prstGeom prst="flowChartMagneticDrum">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Jura Medium"/>
              <a:ea typeface="Jura Medium"/>
              <a:cs typeface="Jura Medium"/>
              <a:sym typeface="Jura Medium"/>
            </a:endParaRPr>
          </a:p>
        </p:txBody>
      </p:sp>
      <p:sp>
        <p:nvSpPr>
          <p:cNvPr id="931" name="Google Shape;931;p40"/>
          <p:cNvSpPr/>
          <p:nvPr/>
        </p:nvSpPr>
        <p:spPr>
          <a:xfrm>
            <a:off x="5869575" y="2478025"/>
            <a:ext cx="107700" cy="107700"/>
          </a:xfrm>
          <a:prstGeom prst="ellipse">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Jura Medium"/>
              <a:ea typeface="Jura Medium"/>
              <a:cs typeface="Jura Medium"/>
              <a:sym typeface="Jura Medium"/>
            </a:endParaRPr>
          </a:p>
        </p:txBody>
      </p:sp>
      <p:sp>
        <p:nvSpPr>
          <p:cNvPr id="932" name="Google Shape;932;p40"/>
          <p:cNvSpPr txBox="1"/>
          <p:nvPr>
            <p:ph idx="12" type="sldNum"/>
          </p:nvPr>
        </p:nvSpPr>
        <p:spPr>
          <a:xfrm>
            <a:off x="6457950" y="4767263"/>
            <a:ext cx="2057400" cy="274637"/>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None/>
            </a:pPr>
            <a:fld id="{00000000-1234-1234-1234-123412341234}" type="slidenum">
              <a:rPr lang="en-US"/>
              <a:t>‹#›</a:t>
            </a:fld>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6" name="Shape 936"/>
        <p:cNvGrpSpPr/>
        <p:nvPr/>
      </p:nvGrpSpPr>
      <p:grpSpPr>
        <a:xfrm>
          <a:off x="0" y="0"/>
          <a:ext cx="0" cy="0"/>
          <a:chOff x="0" y="0"/>
          <a:chExt cx="0" cy="0"/>
        </a:xfrm>
      </p:grpSpPr>
      <p:graphicFrame>
        <p:nvGraphicFramePr>
          <p:cNvPr id="937" name="Google Shape;937;p41"/>
          <p:cNvGraphicFramePr/>
          <p:nvPr/>
        </p:nvGraphicFramePr>
        <p:xfrm>
          <a:off x="664340" y="365757"/>
          <a:ext cx="3000000" cy="3000000"/>
        </p:xfrm>
        <a:graphic>
          <a:graphicData uri="http://schemas.openxmlformats.org/drawingml/2006/table">
            <a:tbl>
              <a:tblPr>
                <a:noFill/>
                <a:tableStyleId>{2B59D834-97B0-4A7A-BE37-C080B901E6B9}</a:tableStyleId>
              </a:tblPr>
              <a:tblGrid>
                <a:gridCol w="2553250"/>
                <a:gridCol w="1352400"/>
                <a:gridCol w="1352400"/>
                <a:gridCol w="1352400"/>
                <a:gridCol w="1352400"/>
              </a:tblGrid>
              <a:tr h="365750">
                <a:tc>
                  <a:txBody>
                    <a:bodyPr/>
                    <a:lstStyle/>
                    <a:p>
                      <a:pPr indent="0" lvl="0" marL="0" marR="0" rtl="0" algn="ctr">
                        <a:lnSpc>
                          <a:spcPct val="100000"/>
                        </a:lnSpc>
                        <a:spcBef>
                          <a:spcPts val="0"/>
                        </a:spcBef>
                        <a:spcAft>
                          <a:spcPts val="0"/>
                        </a:spcAft>
                        <a:buClr>
                          <a:srgbClr val="000000"/>
                        </a:buClr>
                        <a:buSzPts val="1200"/>
                        <a:buFont typeface="Arial"/>
                        <a:buNone/>
                      </a:pPr>
                      <a:r>
                        <a:t/>
                      </a:r>
                      <a:endParaRPr b="1" sz="1200" u="none" cap="none" strike="noStrike">
                        <a:latin typeface="Saira"/>
                        <a:ea typeface="Saira"/>
                        <a:cs typeface="Saira"/>
                        <a:sym typeface="Saira"/>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200"/>
                        <a:buFont typeface="Arial"/>
                        <a:buNone/>
                      </a:pPr>
                      <a:r>
                        <a:rPr b="1" lang="en-US" sz="1200" u="none" cap="none" strike="noStrike">
                          <a:latin typeface="Saira"/>
                          <a:ea typeface="Saira"/>
                          <a:cs typeface="Saira"/>
                          <a:sym typeface="Saira"/>
                        </a:rPr>
                        <a:t>Công Nguyên</a:t>
                      </a:r>
                      <a:endParaRPr b="1" sz="1200" u="none" cap="none" strike="noStrike">
                        <a:latin typeface="Saira"/>
                        <a:ea typeface="Saira"/>
                        <a:cs typeface="Saira"/>
                        <a:sym typeface="Saira"/>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200"/>
                        <a:buFont typeface="Arial"/>
                        <a:buNone/>
                      </a:pPr>
                      <a:r>
                        <a:rPr b="1" lang="en-US" sz="1200" u="none" cap="none" strike="noStrike">
                          <a:latin typeface="Saira"/>
                          <a:ea typeface="Saira"/>
                          <a:cs typeface="Saira"/>
                          <a:sym typeface="Saira"/>
                        </a:rPr>
                        <a:t>Minh Nguyệt</a:t>
                      </a:r>
                      <a:endParaRPr b="1" sz="1200" u="none" cap="none" strike="noStrike">
                        <a:latin typeface="Saira"/>
                        <a:ea typeface="Saira"/>
                        <a:cs typeface="Saira"/>
                        <a:sym typeface="Saira"/>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200"/>
                        <a:buFont typeface="Arial"/>
                        <a:buNone/>
                      </a:pPr>
                      <a:r>
                        <a:rPr b="1" lang="en-US" sz="1200" u="none" cap="none" strike="noStrike">
                          <a:latin typeface="Saira"/>
                          <a:ea typeface="Saira"/>
                          <a:cs typeface="Saira"/>
                          <a:sym typeface="Saira"/>
                        </a:rPr>
                        <a:t>Đức Trưởng</a:t>
                      </a:r>
                      <a:endParaRPr b="1" sz="1200" u="none" cap="none" strike="noStrike">
                        <a:latin typeface="Saira"/>
                        <a:ea typeface="Saira"/>
                        <a:cs typeface="Saira"/>
                        <a:sym typeface="Saira"/>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200"/>
                        <a:buFont typeface="Arial"/>
                        <a:buNone/>
                      </a:pPr>
                      <a:r>
                        <a:rPr b="1" lang="en-US" sz="1200" u="none" cap="none" strike="noStrike">
                          <a:latin typeface="Saira"/>
                          <a:ea typeface="Saira"/>
                          <a:cs typeface="Saira"/>
                          <a:sym typeface="Saira"/>
                        </a:rPr>
                        <a:t>Phương Tùng</a:t>
                      </a:r>
                      <a:endParaRPr b="1" sz="1200" u="none" cap="none" strike="noStrike">
                        <a:latin typeface="Saira"/>
                        <a:ea typeface="Saira"/>
                        <a:cs typeface="Saira"/>
                        <a:sym typeface="Saira"/>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r h="365750">
                <a:tc>
                  <a:txBody>
                    <a:bodyPr/>
                    <a:lstStyle/>
                    <a:p>
                      <a:pPr indent="0" lvl="0" marL="0" marR="0" rtl="0" algn="ctr">
                        <a:lnSpc>
                          <a:spcPct val="100000"/>
                        </a:lnSpc>
                        <a:spcBef>
                          <a:spcPts val="0"/>
                        </a:spcBef>
                        <a:spcAft>
                          <a:spcPts val="0"/>
                        </a:spcAft>
                        <a:buClr>
                          <a:srgbClr val="000000"/>
                        </a:buClr>
                        <a:buSzPts val="1200"/>
                        <a:buFont typeface="Arial"/>
                        <a:buNone/>
                      </a:pPr>
                      <a:r>
                        <a:rPr lang="en-US" sz="1200" u="none" cap="none" strike="noStrike">
                          <a:latin typeface="Baloo 2"/>
                          <a:ea typeface="Baloo 2"/>
                          <a:cs typeface="Baloo 2"/>
                          <a:sym typeface="Baloo 2"/>
                        </a:rPr>
                        <a:t>Vẽ hình khối cơ bản và vẽ từ mô hình</a:t>
                      </a:r>
                      <a:endParaRPr sz="1200" u="none" cap="none" strike="noStrike">
                        <a:latin typeface="Baloo 2"/>
                        <a:ea typeface="Baloo 2"/>
                        <a:cs typeface="Baloo 2"/>
                        <a:sym typeface="Baloo 2"/>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200"/>
                        <a:buFont typeface="Arial"/>
                        <a:buNone/>
                      </a:pPr>
                      <a:r>
                        <a:rPr lang="en-US" sz="1200">
                          <a:latin typeface="Baloo 2"/>
                          <a:ea typeface="Baloo 2"/>
                          <a:cs typeface="Baloo 2"/>
                          <a:sym typeface="Baloo 2"/>
                        </a:rPr>
                        <a:t>x</a:t>
                      </a:r>
                      <a:endParaRPr sz="1200" u="none" cap="none" strike="noStrike">
                        <a:latin typeface="Baloo 2"/>
                        <a:ea typeface="Baloo 2"/>
                        <a:cs typeface="Baloo 2"/>
                        <a:sym typeface="Baloo 2"/>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200"/>
                        <a:buFont typeface="Arial"/>
                        <a:buNone/>
                      </a:pPr>
                      <a:r>
                        <a:t/>
                      </a:r>
                      <a:endParaRPr sz="1200" u="none" cap="none" strike="noStrike">
                        <a:latin typeface="Baloo 2"/>
                        <a:ea typeface="Baloo 2"/>
                        <a:cs typeface="Baloo 2"/>
                        <a:sym typeface="Baloo 2"/>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200"/>
                        <a:buFont typeface="Arial"/>
                        <a:buNone/>
                      </a:pPr>
                      <a:r>
                        <a:t/>
                      </a:r>
                      <a:endParaRPr sz="1200" u="none" cap="none" strike="noStrike">
                        <a:latin typeface="Baloo 2"/>
                        <a:ea typeface="Baloo 2"/>
                        <a:cs typeface="Baloo 2"/>
                        <a:sym typeface="Baloo 2"/>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200"/>
                        <a:buFont typeface="Arial"/>
                        <a:buNone/>
                      </a:pPr>
                      <a:r>
                        <a:t/>
                      </a:r>
                      <a:endParaRPr sz="1200" u="none" cap="none" strike="noStrike">
                        <a:latin typeface="Baloo 2"/>
                        <a:ea typeface="Baloo 2"/>
                        <a:cs typeface="Baloo 2"/>
                        <a:sym typeface="Baloo 2"/>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r h="365750">
                <a:tc>
                  <a:txBody>
                    <a:bodyPr/>
                    <a:lstStyle/>
                    <a:p>
                      <a:pPr indent="0" lvl="0" marL="0" marR="0" rtl="0" algn="ctr">
                        <a:lnSpc>
                          <a:spcPct val="100000"/>
                        </a:lnSpc>
                        <a:spcBef>
                          <a:spcPts val="0"/>
                        </a:spcBef>
                        <a:spcAft>
                          <a:spcPts val="0"/>
                        </a:spcAft>
                        <a:buClr>
                          <a:srgbClr val="000000"/>
                        </a:buClr>
                        <a:buSzPts val="1200"/>
                        <a:buFont typeface="Arial"/>
                        <a:buNone/>
                      </a:pPr>
                      <a:r>
                        <a:rPr lang="en-US" sz="1200" u="none" cap="none" strike="noStrike">
                          <a:latin typeface="Baloo 2"/>
                          <a:ea typeface="Baloo 2"/>
                          <a:cs typeface="Baloo 2"/>
                          <a:sym typeface="Baloo 2"/>
                        </a:rPr>
                        <a:t>Vẽ theo Point, Line, Solid</a:t>
                      </a:r>
                      <a:endParaRPr sz="1200" u="none" cap="none" strike="noStrike">
                        <a:latin typeface="Baloo 2"/>
                        <a:ea typeface="Baloo 2"/>
                        <a:cs typeface="Baloo 2"/>
                        <a:sym typeface="Baloo 2"/>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200"/>
                        <a:buFont typeface="Arial"/>
                        <a:buNone/>
                      </a:pPr>
                      <a:r>
                        <a:rPr lang="en-US" sz="1200">
                          <a:latin typeface="Baloo 2"/>
                          <a:ea typeface="Baloo 2"/>
                          <a:cs typeface="Baloo 2"/>
                          <a:sym typeface="Baloo 2"/>
                        </a:rPr>
                        <a:t>x</a:t>
                      </a:r>
                      <a:endParaRPr sz="1200" u="none" cap="none" strike="noStrike">
                        <a:latin typeface="Baloo 2"/>
                        <a:ea typeface="Baloo 2"/>
                        <a:cs typeface="Baloo 2"/>
                        <a:sym typeface="Baloo 2"/>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200"/>
                        <a:buFont typeface="Arial"/>
                        <a:buNone/>
                      </a:pPr>
                      <a:r>
                        <a:t/>
                      </a:r>
                      <a:endParaRPr sz="1200" u="none" cap="none" strike="noStrike">
                        <a:latin typeface="Baloo 2"/>
                        <a:ea typeface="Baloo 2"/>
                        <a:cs typeface="Baloo 2"/>
                        <a:sym typeface="Baloo 2"/>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200"/>
                        <a:buFont typeface="Arial"/>
                        <a:buNone/>
                      </a:pPr>
                      <a:r>
                        <a:t/>
                      </a:r>
                      <a:endParaRPr sz="1200" u="none" cap="none" strike="noStrike">
                        <a:latin typeface="Baloo 2"/>
                        <a:ea typeface="Baloo 2"/>
                        <a:cs typeface="Baloo 2"/>
                        <a:sym typeface="Baloo 2"/>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200"/>
                        <a:buFont typeface="Arial"/>
                        <a:buNone/>
                      </a:pPr>
                      <a:r>
                        <a:t/>
                      </a:r>
                      <a:endParaRPr sz="1200" u="none" cap="none" strike="noStrike">
                        <a:latin typeface="Baloo 2"/>
                        <a:ea typeface="Baloo 2"/>
                        <a:cs typeface="Baloo 2"/>
                        <a:sym typeface="Baloo 2"/>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r h="365750">
                <a:tc>
                  <a:txBody>
                    <a:bodyPr/>
                    <a:lstStyle/>
                    <a:p>
                      <a:pPr indent="0" lvl="0" marL="0" marR="0" rtl="0" algn="ctr">
                        <a:lnSpc>
                          <a:spcPct val="100000"/>
                        </a:lnSpc>
                        <a:spcBef>
                          <a:spcPts val="0"/>
                        </a:spcBef>
                        <a:spcAft>
                          <a:spcPts val="0"/>
                        </a:spcAft>
                        <a:buClr>
                          <a:srgbClr val="000000"/>
                        </a:buClr>
                        <a:buSzPts val="1200"/>
                        <a:buFont typeface="Arial"/>
                        <a:buNone/>
                      </a:pPr>
                      <a:r>
                        <a:rPr lang="en-US" sz="1200" u="none" cap="none" strike="noStrike">
                          <a:latin typeface="Baloo 2"/>
                          <a:ea typeface="Baloo 2"/>
                          <a:cs typeface="Baloo 2"/>
                          <a:sym typeface="Baloo 2"/>
                        </a:rPr>
                        <a:t>Phép chiếu phối cảnh</a:t>
                      </a:r>
                      <a:endParaRPr sz="1200" u="none" cap="none" strike="noStrike">
                        <a:latin typeface="Baloo 2"/>
                        <a:ea typeface="Baloo 2"/>
                        <a:cs typeface="Baloo 2"/>
                        <a:sym typeface="Baloo 2"/>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200"/>
                        <a:buFont typeface="Arial"/>
                        <a:buNone/>
                      </a:pPr>
                      <a:r>
                        <a:t/>
                      </a:r>
                      <a:endParaRPr sz="1200" u="none" cap="none" strike="noStrike">
                        <a:latin typeface="Baloo 2"/>
                        <a:ea typeface="Baloo 2"/>
                        <a:cs typeface="Baloo 2"/>
                        <a:sym typeface="Baloo 2"/>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200"/>
                        <a:buFont typeface="Arial"/>
                        <a:buNone/>
                      </a:pPr>
                      <a:r>
                        <a:t/>
                      </a:r>
                      <a:endParaRPr sz="1200" u="none" cap="none" strike="noStrike">
                        <a:latin typeface="Baloo 2"/>
                        <a:ea typeface="Baloo 2"/>
                        <a:cs typeface="Baloo 2"/>
                        <a:sym typeface="Baloo 2"/>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200"/>
                        <a:buFont typeface="Arial"/>
                        <a:buNone/>
                      </a:pPr>
                      <a:r>
                        <a:t/>
                      </a:r>
                      <a:endParaRPr sz="1200" u="none" cap="none" strike="noStrike">
                        <a:latin typeface="Baloo 2"/>
                        <a:ea typeface="Baloo 2"/>
                        <a:cs typeface="Baloo 2"/>
                        <a:sym typeface="Baloo 2"/>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200"/>
                        <a:buFont typeface="Arial"/>
                        <a:buNone/>
                      </a:pPr>
                      <a:r>
                        <a:rPr lang="en-US" sz="1200">
                          <a:latin typeface="Baloo 2"/>
                          <a:ea typeface="Baloo 2"/>
                          <a:cs typeface="Baloo 2"/>
                          <a:sym typeface="Baloo 2"/>
                        </a:rPr>
                        <a:t>x</a:t>
                      </a:r>
                      <a:endParaRPr sz="1200" u="none" cap="none" strike="noStrike">
                        <a:latin typeface="Baloo 2"/>
                        <a:ea typeface="Baloo 2"/>
                        <a:cs typeface="Baloo 2"/>
                        <a:sym typeface="Baloo 2"/>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r h="365750">
                <a:tc>
                  <a:txBody>
                    <a:bodyPr/>
                    <a:lstStyle/>
                    <a:p>
                      <a:pPr indent="0" lvl="0" marL="0" marR="0" rtl="0" algn="ctr">
                        <a:lnSpc>
                          <a:spcPct val="100000"/>
                        </a:lnSpc>
                        <a:spcBef>
                          <a:spcPts val="0"/>
                        </a:spcBef>
                        <a:spcAft>
                          <a:spcPts val="0"/>
                        </a:spcAft>
                        <a:buClr>
                          <a:srgbClr val="000000"/>
                        </a:buClr>
                        <a:buSzPts val="1200"/>
                        <a:buFont typeface="Arial"/>
                        <a:buNone/>
                      </a:pPr>
                      <a:r>
                        <a:rPr lang="en-US" sz="1200" u="none" cap="none" strike="noStrike">
                          <a:latin typeface="Baloo 2"/>
                          <a:ea typeface="Baloo 2"/>
                          <a:cs typeface="Baloo 2"/>
                          <a:sym typeface="Baloo 2"/>
                        </a:rPr>
                        <a:t>Phép biến đổi Affine</a:t>
                      </a:r>
                      <a:endParaRPr sz="1200" u="none" cap="none" strike="noStrike">
                        <a:latin typeface="Baloo 2"/>
                        <a:ea typeface="Baloo 2"/>
                        <a:cs typeface="Baloo 2"/>
                        <a:sym typeface="Baloo 2"/>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200"/>
                        <a:buFont typeface="Arial"/>
                        <a:buNone/>
                      </a:pPr>
                      <a:r>
                        <a:t/>
                      </a:r>
                      <a:endParaRPr sz="1200" u="none" cap="none" strike="noStrike">
                        <a:latin typeface="Baloo 2"/>
                        <a:ea typeface="Baloo 2"/>
                        <a:cs typeface="Baloo 2"/>
                        <a:sym typeface="Baloo 2"/>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200"/>
                        <a:buFont typeface="Arial"/>
                        <a:buNone/>
                      </a:pPr>
                      <a:r>
                        <a:t/>
                      </a:r>
                      <a:endParaRPr sz="1200" u="none" cap="none" strike="noStrike">
                        <a:latin typeface="Baloo 2"/>
                        <a:ea typeface="Baloo 2"/>
                        <a:cs typeface="Baloo 2"/>
                        <a:sym typeface="Baloo 2"/>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200"/>
                        <a:buFont typeface="Arial"/>
                        <a:buNone/>
                      </a:pPr>
                      <a:r>
                        <a:t/>
                      </a:r>
                      <a:endParaRPr sz="1200" u="none" cap="none" strike="noStrike">
                        <a:latin typeface="Baloo 2"/>
                        <a:ea typeface="Baloo 2"/>
                        <a:cs typeface="Baloo 2"/>
                        <a:sym typeface="Baloo 2"/>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200"/>
                        <a:buFont typeface="Arial"/>
                        <a:buNone/>
                      </a:pPr>
                      <a:r>
                        <a:rPr lang="en-US" sz="1200">
                          <a:latin typeface="Baloo 2"/>
                          <a:ea typeface="Baloo 2"/>
                          <a:cs typeface="Baloo 2"/>
                          <a:sym typeface="Baloo 2"/>
                        </a:rPr>
                        <a:t>x</a:t>
                      </a:r>
                      <a:endParaRPr sz="1200" u="none" cap="none" strike="noStrike">
                        <a:latin typeface="Baloo 2"/>
                        <a:ea typeface="Baloo 2"/>
                        <a:cs typeface="Baloo 2"/>
                        <a:sym typeface="Baloo 2"/>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r h="365750">
                <a:tc>
                  <a:txBody>
                    <a:bodyPr/>
                    <a:lstStyle/>
                    <a:p>
                      <a:pPr indent="0" lvl="0" marL="0" marR="0" rtl="0" algn="ctr">
                        <a:lnSpc>
                          <a:spcPct val="100000"/>
                        </a:lnSpc>
                        <a:spcBef>
                          <a:spcPts val="0"/>
                        </a:spcBef>
                        <a:spcAft>
                          <a:spcPts val="0"/>
                        </a:spcAft>
                        <a:buClr>
                          <a:srgbClr val="000000"/>
                        </a:buClr>
                        <a:buSzPts val="1200"/>
                        <a:buFont typeface="Arial"/>
                        <a:buNone/>
                      </a:pPr>
                      <a:r>
                        <a:rPr lang="en-US" sz="1200" u="none" cap="none" strike="noStrike">
                          <a:latin typeface="Baloo 2"/>
                          <a:ea typeface="Baloo 2"/>
                          <a:cs typeface="Baloo 2"/>
                          <a:sym typeface="Baloo 2"/>
                        </a:rPr>
                        <a:t>Áp dụng Texture có sẵn</a:t>
                      </a:r>
                      <a:endParaRPr sz="1200" u="none" cap="none" strike="noStrike">
                        <a:latin typeface="Baloo 2"/>
                        <a:ea typeface="Baloo 2"/>
                        <a:cs typeface="Baloo 2"/>
                        <a:sym typeface="Baloo 2"/>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200"/>
                        <a:buFont typeface="Arial"/>
                        <a:buNone/>
                      </a:pPr>
                      <a:r>
                        <a:t/>
                      </a:r>
                      <a:endParaRPr sz="1200" u="none" cap="none" strike="noStrike">
                        <a:latin typeface="Baloo 2"/>
                        <a:ea typeface="Baloo 2"/>
                        <a:cs typeface="Baloo 2"/>
                        <a:sym typeface="Baloo 2"/>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200"/>
                        <a:buFont typeface="Arial"/>
                        <a:buNone/>
                      </a:pPr>
                      <a:r>
                        <a:t/>
                      </a:r>
                      <a:endParaRPr sz="1200" u="none" cap="none" strike="noStrike">
                        <a:latin typeface="Baloo 2"/>
                        <a:ea typeface="Baloo 2"/>
                        <a:cs typeface="Baloo 2"/>
                        <a:sym typeface="Baloo 2"/>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200"/>
                        <a:buFont typeface="Arial"/>
                        <a:buNone/>
                      </a:pPr>
                      <a:r>
                        <a:rPr lang="en-US" sz="1200">
                          <a:latin typeface="Baloo 2"/>
                          <a:ea typeface="Baloo 2"/>
                          <a:cs typeface="Baloo 2"/>
                          <a:sym typeface="Baloo 2"/>
                        </a:rPr>
                        <a:t>x</a:t>
                      </a:r>
                      <a:endParaRPr sz="1200" u="none" cap="none" strike="noStrike">
                        <a:latin typeface="Baloo 2"/>
                        <a:ea typeface="Baloo 2"/>
                        <a:cs typeface="Baloo 2"/>
                        <a:sym typeface="Baloo 2"/>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200"/>
                        <a:buFont typeface="Arial"/>
                        <a:buNone/>
                      </a:pPr>
                      <a:r>
                        <a:t/>
                      </a:r>
                      <a:endParaRPr sz="1200" u="none" cap="none" strike="noStrike">
                        <a:latin typeface="Baloo 2"/>
                        <a:ea typeface="Baloo 2"/>
                        <a:cs typeface="Baloo 2"/>
                        <a:sym typeface="Baloo 2"/>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r h="365750">
                <a:tc>
                  <a:txBody>
                    <a:bodyPr/>
                    <a:lstStyle/>
                    <a:p>
                      <a:pPr indent="0" lvl="0" marL="0" marR="0" rtl="0" algn="ctr">
                        <a:lnSpc>
                          <a:spcPct val="100000"/>
                        </a:lnSpc>
                        <a:spcBef>
                          <a:spcPts val="0"/>
                        </a:spcBef>
                        <a:spcAft>
                          <a:spcPts val="0"/>
                        </a:spcAft>
                        <a:buClr>
                          <a:srgbClr val="000000"/>
                        </a:buClr>
                        <a:buSzPts val="1200"/>
                        <a:buFont typeface="Arial"/>
                        <a:buNone/>
                      </a:pPr>
                      <a:r>
                        <a:rPr lang="en-US" sz="1200" u="none" cap="none" strike="noStrike">
                          <a:latin typeface="Baloo 2"/>
                          <a:ea typeface="Baloo 2"/>
                          <a:cs typeface="Baloo 2"/>
                          <a:sym typeface="Baloo 2"/>
                        </a:rPr>
                        <a:t>Texture Importing</a:t>
                      </a:r>
                      <a:endParaRPr sz="1200" u="none" cap="none" strike="noStrike">
                        <a:latin typeface="Baloo 2"/>
                        <a:ea typeface="Baloo 2"/>
                        <a:cs typeface="Baloo 2"/>
                        <a:sym typeface="Baloo 2"/>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200"/>
                        <a:buFont typeface="Arial"/>
                        <a:buNone/>
                      </a:pPr>
                      <a:r>
                        <a:t/>
                      </a:r>
                      <a:endParaRPr sz="1200" u="none" cap="none" strike="noStrike">
                        <a:latin typeface="Baloo 2"/>
                        <a:ea typeface="Baloo 2"/>
                        <a:cs typeface="Baloo 2"/>
                        <a:sym typeface="Baloo 2"/>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200"/>
                        <a:buFont typeface="Arial"/>
                        <a:buNone/>
                      </a:pPr>
                      <a:r>
                        <a:rPr lang="en-US" sz="1200">
                          <a:latin typeface="Baloo 2"/>
                          <a:ea typeface="Baloo 2"/>
                          <a:cs typeface="Baloo 2"/>
                          <a:sym typeface="Baloo 2"/>
                        </a:rPr>
                        <a:t>x</a:t>
                      </a:r>
                      <a:endParaRPr sz="1200" u="none" cap="none" strike="noStrike">
                        <a:latin typeface="Baloo 2"/>
                        <a:ea typeface="Baloo 2"/>
                        <a:cs typeface="Baloo 2"/>
                        <a:sym typeface="Baloo 2"/>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200"/>
                        <a:buFont typeface="Arial"/>
                        <a:buNone/>
                      </a:pPr>
                      <a:r>
                        <a:t/>
                      </a:r>
                      <a:endParaRPr sz="1200" u="none" cap="none" strike="noStrike">
                        <a:latin typeface="Baloo 2"/>
                        <a:ea typeface="Baloo 2"/>
                        <a:cs typeface="Baloo 2"/>
                        <a:sym typeface="Baloo 2"/>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200"/>
                        <a:buFont typeface="Arial"/>
                        <a:buNone/>
                      </a:pPr>
                      <a:r>
                        <a:t/>
                      </a:r>
                      <a:endParaRPr sz="1200" u="none" cap="none" strike="noStrike">
                        <a:latin typeface="Baloo 2"/>
                        <a:ea typeface="Baloo 2"/>
                        <a:cs typeface="Baloo 2"/>
                        <a:sym typeface="Baloo 2"/>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r h="365750">
                <a:tc>
                  <a:txBody>
                    <a:bodyPr/>
                    <a:lstStyle/>
                    <a:p>
                      <a:pPr indent="0" lvl="0" marL="0" marR="0" rtl="0" algn="ctr">
                        <a:lnSpc>
                          <a:spcPct val="100000"/>
                        </a:lnSpc>
                        <a:spcBef>
                          <a:spcPts val="0"/>
                        </a:spcBef>
                        <a:spcAft>
                          <a:spcPts val="0"/>
                        </a:spcAft>
                        <a:buClr>
                          <a:srgbClr val="000000"/>
                        </a:buClr>
                        <a:buSzPts val="1200"/>
                        <a:buFont typeface="Arial"/>
                        <a:buNone/>
                      </a:pPr>
                      <a:r>
                        <a:rPr lang="en-US" sz="1200" u="none" cap="none" strike="noStrike">
                          <a:latin typeface="Baloo 2"/>
                          <a:ea typeface="Baloo 2"/>
                          <a:cs typeface="Baloo 2"/>
                          <a:sym typeface="Baloo 2"/>
                        </a:rPr>
                        <a:t>Chiếu sáng</a:t>
                      </a:r>
                      <a:endParaRPr sz="1200" u="none" cap="none" strike="noStrike">
                        <a:latin typeface="Baloo 2"/>
                        <a:ea typeface="Baloo 2"/>
                        <a:cs typeface="Baloo 2"/>
                        <a:sym typeface="Baloo 2"/>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200"/>
                        <a:buFont typeface="Arial"/>
                        <a:buNone/>
                      </a:pPr>
                      <a:r>
                        <a:t/>
                      </a:r>
                      <a:endParaRPr sz="1200" u="none" cap="none" strike="noStrike">
                        <a:latin typeface="Baloo 2"/>
                        <a:ea typeface="Baloo 2"/>
                        <a:cs typeface="Baloo 2"/>
                        <a:sym typeface="Baloo 2"/>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200"/>
                        <a:buFont typeface="Arial"/>
                        <a:buNone/>
                      </a:pPr>
                      <a:r>
                        <a:rPr lang="en-US" sz="1200">
                          <a:latin typeface="Baloo 2"/>
                          <a:ea typeface="Baloo 2"/>
                          <a:cs typeface="Baloo 2"/>
                          <a:sym typeface="Baloo 2"/>
                        </a:rPr>
                        <a:t>x</a:t>
                      </a:r>
                      <a:endParaRPr sz="1200" u="none" cap="none" strike="noStrike">
                        <a:latin typeface="Baloo 2"/>
                        <a:ea typeface="Baloo 2"/>
                        <a:cs typeface="Baloo 2"/>
                        <a:sym typeface="Baloo 2"/>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200"/>
                        <a:buFont typeface="Arial"/>
                        <a:buNone/>
                      </a:pPr>
                      <a:r>
                        <a:t/>
                      </a:r>
                      <a:endParaRPr sz="1200" u="none" cap="none" strike="noStrike">
                        <a:latin typeface="Baloo 2"/>
                        <a:ea typeface="Baloo 2"/>
                        <a:cs typeface="Baloo 2"/>
                        <a:sym typeface="Baloo 2"/>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200"/>
                        <a:buFont typeface="Arial"/>
                        <a:buNone/>
                      </a:pPr>
                      <a:r>
                        <a:t/>
                      </a:r>
                      <a:endParaRPr sz="1200" u="none" cap="none" strike="noStrike">
                        <a:latin typeface="Baloo 2"/>
                        <a:ea typeface="Baloo 2"/>
                        <a:cs typeface="Baloo 2"/>
                        <a:sym typeface="Baloo 2"/>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r h="365750">
                <a:tc>
                  <a:txBody>
                    <a:bodyPr/>
                    <a:lstStyle/>
                    <a:p>
                      <a:pPr indent="0" lvl="0" marL="0" marR="0" rtl="0" algn="ctr">
                        <a:lnSpc>
                          <a:spcPct val="100000"/>
                        </a:lnSpc>
                        <a:spcBef>
                          <a:spcPts val="0"/>
                        </a:spcBef>
                        <a:spcAft>
                          <a:spcPts val="0"/>
                        </a:spcAft>
                        <a:buClr>
                          <a:srgbClr val="000000"/>
                        </a:buClr>
                        <a:buSzPts val="1200"/>
                        <a:buFont typeface="Arial"/>
                        <a:buNone/>
                      </a:pPr>
                      <a:r>
                        <a:rPr lang="en-US" sz="1200" u="none" cap="none" strike="noStrike">
                          <a:latin typeface="Baloo 2"/>
                          <a:ea typeface="Baloo 2"/>
                          <a:cs typeface="Baloo 2"/>
                          <a:sym typeface="Baloo 2"/>
                        </a:rPr>
                        <a:t>Di chuyển nguồn sáng</a:t>
                      </a:r>
                      <a:endParaRPr sz="1200" u="none" cap="none" strike="noStrike">
                        <a:latin typeface="Baloo 2"/>
                        <a:ea typeface="Baloo 2"/>
                        <a:cs typeface="Baloo 2"/>
                        <a:sym typeface="Baloo 2"/>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200"/>
                        <a:buFont typeface="Arial"/>
                        <a:buNone/>
                      </a:pPr>
                      <a:r>
                        <a:t/>
                      </a:r>
                      <a:endParaRPr sz="1200" u="none" cap="none" strike="noStrike">
                        <a:latin typeface="Baloo 2"/>
                        <a:ea typeface="Baloo 2"/>
                        <a:cs typeface="Baloo 2"/>
                        <a:sym typeface="Baloo 2"/>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200"/>
                        <a:buFont typeface="Arial"/>
                        <a:buNone/>
                      </a:pPr>
                      <a:r>
                        <a:t/>
                      </a:r>
                      <a:endParaRPr sz="1200" u="none" cap="none" strike="noStrike">
                        <a:latin typeface="Baloo 2"/>
                        <a:ea typeface="Baloo 2"/>
                        <a:cs typeface="Baloo 2"/>
                        <a:sym typeface="Baloo 2"/>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200"/>
                        <a:buFont typeface="Arial"/>
                        <a:buNone/>
                      </a:pPr>
                      <a:r>
                        <a:t/>
                      </a:r>
                      <a:endParaRPr sz="1200" u="none" cap="none" strike="noStrike">
                        <a:latin typeface="Baloo 2"/>
                        <a:ea typeface="Baloo 2"/>
                        <a:cs typeface="Baloo 2"/>
                        <a:sym typeface="Baloo 2"/>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200"/>
                        <a:buFont typeface="Arial"/>
                        <a:buNone/>
                      </a:pPr>
                      <a:r>
                        <a:rPr lang="en-US" sz="1200">
                          <a:latin typeface="Baloo 2"/>
                          <a:ea typeface="Baloo 2"/>
                          <a:cs typeface="Baloo 2"/>
                          <a:sym typeface="Baloo 2"/>
                        </a:rPr>
                        <a:t>x</a:t>
                      </a:r>
                      <a:endParaRPr sz="1200" u="none" cap="none" strike="noStrike">
                        <a:latin typeface="Baloo 2"/>
                        <a:ea typeface="Baloo 2"/>
                        <a:cs typeface="Baloo 2"/>
                        <a:sym typeface="Baloo 2"/>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r h="365750">
                <a:tc>
                  <a:txBody>
                    <a:bodyPr/>
                    <a:lstStyle/>
                    <a:p>
                      <a:pPr indent="0" lvl="0" marL="0" marR="0" rtl="0" algn="ctr">
                        <a:lnSpc>
                          <a:spcPct val="100000"/>
                        </a:lnSpc>
                        <a:spcBef>
                          <a:spcPts val="0"/>
                        </a:spcBef>
                        <a:spcAft>
                          <a:spcPts val="0"/>
                        </a:spcAft>
                        <a:buClr>
                          <a:srgbClr val="000000"/>
                        </a:buClr>
                        <a:buSzPts val="1200"/>
                        <a:buFont typeface="Arial"/>
                        <a:buNone/>
                      </a:pPr>
                      <a:r>
                        <a:rPr lang="en-US" sz="1200" u="none" cap="none" strike="noStrike">
                          <a:latin typeface="Baloo 2"/>
                          <a:ea typeface="Baloo 2"/>
                          <a:cs typeface="Baloo 2"/>
                          <a:sym typeface="Baloo 2"/>
                        </a:rPr>
                        <a:t>Animation</a:t>
                      </a:r>
                      <a:endParaRPr sz="1200" u="none" cap="none" strike="noStrike">
                        <a:latin typeface="Baloo 2"/>
                        <a:ea typeface="Baloo 2"/>
                        <a:cs typeface="Baloo 2"/>
                        <a:sym typeface="Baloo 2"/>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200"/>
                        <a:buFont typeface="Arial"/>
                        <a:buNone/>
                      </a:pPr>
                      <a:r>
                        <a:t/>
                      </a:r>
                      <a:endParaRPr sz="1200" u="none" cap="none" strike="noStrike">
                        <a:latin typeface="Baloo 2"/>
                        <a:ea typeface="Baloo 2"/>
                        <a:cs typeface="Baloo 2"/>
                        <a:sym typeface="Baloo 2"/>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200"/>
                        <a:buFont typeface="Arial"/>
                        <a:buNone/>
                      </a:pPr>
                      <a:r>
                        <a:t/>
                      </a:r>
                      <a:endParaRPr sz="1200" u="none" cap="none" strike="noStrike">
                        <a:latin typeface="Baloo 2"/>
                        <a:ea typeface="Baloo 2"/>
                        <a:cs typeface="Baloo 2"/>
                        <a:sym typeface="Baloo 2"/>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200"/>
                        <a:buFont typeface="Arial"/>
                        <a:buNone/>
                      </a:pPr>
                      <a:r>
                        <a:rPr lang="en-US" sz="1200">
                          <a:latin typeface="Baloo 2"/>
                          <a:ea typeface="Baloo 2"/>
                          <a:cs typeface="Baloo 2"/>
                          <a:sym typeface="Baloo 2"/>
                        </a:rPr>
                        <a:t>x</a:t>
                      </a:r>
                      <a:endParaRPr sz="1200" u="none" cap="none" strike="noStrike">
                        <a:latin typeface="Baloo 2"/>
                        <a:ea typeface="Baloo 2"/>
                        <a:cs typeface="Baloo 2"/>
                        <a:sym typeface="Baloo 2"/>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200"/>
                        <a:buFont typeface="Arial"/>
                        <a:buNone/>
                      </a:pPr>
                      <a:r>
                        <a:t/>
                      </a:r>
                      <a:endParaRPr sz="1200" u="none" cap="none" strike="noStrike">
                        <a:latin typeface="Baloo 2"/>
                        <a:ea typeface="Baloo 2"/>
                        <a:cs typeface="Baloo 2"/>
                        <a:sym typeface="Baloo 2"/>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r h="365750">
                <a:tc>
                  <a:txBody>
                    <a:bodyPr/>
                    <a:lstStyle/>
                    <a:p>
                      <a:pPr indent="0" lvl="0" marL="0" marR="0" rtl="0" algn="ctr">
                        <a:lnSpc>
                          <a:spcPct val="100000"/>
                        </a:lnSpc>
                        <a:spcBef>
                          <a:spcPts val="0"/>
                        </a:spcBef>
                        <a:spcAft>
                          <a:spcPts val="0"/>
                        </a:spcAft>
                        <a:buClr>
                          <a:srgbClr val="000000"/>
                        </a:buClr>
                        <a:buSzPts val="1200"/>
                        <a:buFont typeface="Arial"/>
                        <a:buNone/>
                      </a:pPr>
                      <a:r>
                        <a:rPr lang="en-US" sz="1200" u="none" cap="none" strike="noStrike">
                          <a:latin typeface="Baloo 2"/>
                          <a:ea typeface="Baloo 2"/>
                          <a:cs typeface="Baloo 2"/>
                          <a:sym typeface="Baloo 2"/>
                        </a:rPr>
                        <a:t>Giao diện web-app</a:t>
                      </a:r>
                      <a:endParaRPr sz="1200" u="none" cap="none" strike="noStrike">
                        <a:latin typeface="Baloo 2"/>
                        <a:ea typeface="Baloo 2"/>
                        <a:cs typeface="Baloo 2"/>
                        <a:sym typeface="Baloo 2"/>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200"/>
                        <a:buFont typeface="Arial"/>
                        <a:buNone/>
                      </a:pPr>
                      <a:r>
                        <a:rPr lang="en-US" sz="1200">
                          <a:latin typeface="Baloo 2"/>
                          <a:ea typeface="Baloo 2"/>
                          <a:cs typeface="Baloo 2"/>
                          <a:sym typeface="Baloo 2"/>
                        </a:rPr>
                        <a:t>x</a:t>
                      </a:r>
                      <a:endParaRPr sz="1200" u="none" cap="none" strike="noStrike">
                        <a:latin typeface="Baloo 2"/>
                        <a:ea typeface="Baloo 2"/>
                        <a:cs typeface="Baloo 2"/>
                        <a:sym typeface="Baloo 2"/>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200"/>
                        <a:buFont typeface="Arial"/>
                        <a:buNone/>
                      </a:pPr>
                      <a:r>
                        <a:rPr lang="en-US" sz="1200">
                          <a:latin typeface="Baloo 2"/>
                          <a:ea typeface="Baloo 2"/>
                          <a:cs typeface="Baloo 2"/>
                          <a:sym typeface="Baloo 2"/>
                        </a:rPr>
                        <a:t>x</a:t>
                      </a:r>
                      <a:endParaRPr sz="1200" u="none" cap="none" strike="noStrike">
                        <a:latin typeface="Baloo 2"/>
                        <a:ea typeface="Baloo 2"/>
                        <a:cs typeface="Baloo 2"/>
                        <a:sym typeface="Baloo 2"/>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200"/>
                        <a:buFont typeface="Arial"/>
                        <a:buNone/>
                      </a:pPr>
                      <a:r>
                        <a:t/>
                      </a:r>
                      <a:endParaRPr sz="1200" u="none" cap="none" strike="noStrike">
                        <a:latin typeface="Baloo 2"/>
                        <a:ea typeface="Baloo 2"/>
                        <a:cs typeface="Baloo 2"/>
                        <a:sym typeface="Baloo 2"/>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200"/>
                        <a:buFont typeface="Arial"/>
                        <a:buNone/>
                      </a:pPr>
                      <a:r>
                        <a:t/>
                      </a:r>
                      <a:endParaRPr sz="1200" u="none" cap="none" strike="noStrike">
                        <a:latin typeface="Baloo 2"/>
                        <a:ea typeface="Baloo 2"/>
                        <a:cs typeface="Baloo 2"/>
                        <a:sym typeface="Baloo 2"/>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r h="365750">
                <a:tc>
                  <a:txBody>
                    <a:bodyPr/>
                    <a:lstStyle/>
                    <a:p>
                      <a:pPr indent="0" lvl="0" marL="0" marR="0" rtl="0" algn="ctr">
                        <a:lnSpc>
                          <a:spcPct val="100000"/>
                        </a:lnSpc>
                        <a:spcBef>
                          <a:spcPts val="0"/>
                        </a:spcBef>
                        <a:spcAft>
                          <a:spcPts val="0"/>
                        </a:spcAft>
                        <a:buClr>
                          <a:srgbClr val="000000"/>
                        </a:buClr>
                        <a:buSzPts val="1200"/>
                        <a:buFont typeface="Arial"/>
                        <a:buNone/>
                      </a:pPr>
                      <a:r>
                        <a:rPr lang="en-US" sz="1200" u="none" cap="none" strike="noStrike">
                          <a:latin typeface="Baloo 2"/>
                          <a:ea typeface="Baloo 2"/>
                          <a:cs typeface="Baloo 2"/>
                          <a:sym typeface="Baloo 2"/>
                        </a:rPr>
                        <a:t>Làm slide</a:t>
                      </a:r>
                      <a:endParaRPr sz="1200" u="none" cap="none" strike="noStrike">
                        <a:latin typeface="Baloo 2"/>
                        <a:ea typeface="Baloo 2"/>
                        <a:cs typeface="Baloo 2"/>
                        <a:sym typeface="Baloo 2"/>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200"/>
                        <a:buFont typeface="Arial"/>
                        <a:buNone/>
                      </a:pPr>
                      <a:r>
                        <a:t/>
                      </a:r>
                      <a:endParaRPr sz="1200" u="none" cap="none" strike="noStrike">
                        <a:latin typeface="Baloo 2"/>
                        <a:ea typeface="Baloo 2"/>
                        <a:cs typeface="Baloo 2"/>
                        <a:sym typeface="Baloo 2"/>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200"/>
                        <a:buFont typeface="Arial"/>
                        <a:buNone/>
                      </a:pPr>
                      <a:r>
                        <a:rPr lang="en-US" sz="1200">
                          <a:latin typeface="Baloo 2"/>
                          <a:ea typeface="Baloo 2"/>
                          <a:cs typeface="Baloo 2"/>
                          <a:sym typeface="Baloo 2"/>
                        </a:rPr>
                        <a:t>x</a:t>
                      </a:r>
                      <a:endParaRPr sz="1200" u="none" cap="none" strike="noStrike">
                        <a:latin typeface="Baloo 2"/>
                        <a:ea typeface="Baloo 2"/>
                        <a:cs typeface="Baloo 2"/>
                        <a:sym typeface="Baloo 2"/>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200"/>
                        <a:buFont typeface="Arial"/>
                        <a:buNone/>
                      </a:pPr>
                      <a:r>
                        <a:t/>
                      </a:r>
                      <a:endParaRPr sz="1200" u="none" cap="none" strike="noStrike">
                        <a:latin typeface="Baloo 2"/>
                        <a:ea typeface="Baloo 2"/>
                        <a:cs typeface="Baloo 2"/>
                        <a:sym typeface="Baloo 2"/>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200"/>
                        <a:buFont typeface="Arial"/>
                        <a:buNone/>
                      </a:pPr>
                      <a:r>
                        <a:t/>
                      </a:r>
                      <a:endParaRPr sz="1200" u="none" cap="none" strike="noStrike">
                        <a:latin typeface="Baloo 2"/>
                        <a:ea typeface="Baloo 2"/>
                        <a:cs typeface="Baloo 2"/>
                        <a:sym typeface="Baloo 2"/>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bl>
          </a:graphicData>
        </a:graphic>
      </p:graphicFrame>
      <p:sp>
        <p:nvSpPr>
          <p:cNvPr id="938" name="Google Shape;938;p41"/>
          <p:cNvSpPr txBox="1"/>
          <p:nvPr>
            <p:ph idx="12" type="sldNum"/>
          </p:nvPr>
        </p:nvSpPr>
        <p:spPr>
          <a:xfrm>
            <a:off x="6457950" y="4767263"/>
            <a:ext cx="2057400" cy="274637"/>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None/>
            </a:pPr>
            <a:fld id="{00000000-1234-1234-1234-123412341234}" type="slidenum">
              <a:rPr lang="en-US"/>
              <a:t>‹#›</a:t>
            </a:fld>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2" name="Shape 942"/>
        <p:cNvGrpSpPr/>
        <p:nvPr/>
      </p:nvGrpSpPr>
      <p:grpSpPr>
        <a:xfrm>
          <a:off x="0" y="0"/>
          <a:ext cx="0" cy="0"/>
          <a:chOff x="0" y="0"/>
          <a:chExt cx="0" cy="0"/>
        </a:xfrm>
      </p:grpSpPr>
      <p:sp>
        <p:nvSpPr>
          <p:cNvPr id="943" name="Google Shape;943;p42"/>
          <p:cNvSpPr txBox="1"/>
          <p:nvPr>
            <p:ph type="title"/>
          </p:nvPr>
        </p:nvSpPr>
        <p:spPr>
          <a:xfrm>
            <a:off x="3381940" y="1338530"/>
            <a:ext cx="4862337" cy="1742227"/>
          </a:xfrm>
          <a:prstGeom prst="rect">
            <a:avLst/>
          </a:prstGeom>
          <a:noFill/>
          <a:ln>
            <a:noFill/>
          </a:ln>
        </p:spPr>
        <p:txBody>
          <a:bodyPr anchorCtr="0" anchor="b" bIns="91425" lIns="91425" spcFirstLastPara="1" rIns="91425" wrap="square" tIns="91425">
            <a:noAutofit/>
          </a:bodyPr>
          <a:lstStyle/>
          <a:p>
            <a:pPr indent="0" lvl="0" marL="0" rtl="0" algn="r">
              <a:lnSpc>
                <a:spcPct val="100000"/>
              </a:lnSpc>
              <a:spcBef>
                <a:spcPts val="0"/>
              </a:spcBef>
              <a:spcAft>
                <a:spcPts val="0"/>
              </a:spcAft>
              <a:buSzPts val="3600"/>
              <a:buNone/>
            </a:pPr>
            <a:r>
              <a:rPr b="1" lang="en-US" sz="5000">
                <a:latin typeface="Saira"/>
                <a:ea typeface="Saira"/>
                <a:cs typeface="Saira"/>
                <a:sym typeface="Saira"/>
              </a:rPr>
              <a:t>Cảm ơn thầy đã lắng nghe!</a:t>
            </a:r>
            <a:endParaRPr b="1" sz="5000">
              <a:latin typeface="Saira"/>
              <a:ea typeface="Saira"/>
              <a:cs typeface="Saira"/>
              <a:sym typeface="Saira"/>
            </a:endParaRPr>
          </a:p>
        </p:txBody>
      </p:sp>
      <p:sp>
        <p:nvSpPr>
          <p:cNvPr id="944" name="Google Shape;944;p42"/>
          <p:cNvSpPr txBox="1"/>
          <p:nvPr/>
        </p:nvSpPr>
        <p:spPr>
          <a:xfrm>
            <a:off x="4895390" y="3177502"/>
            <a:ext cx="3234900" cy="861761"/>
          </a:xfrm>
          <a:prstGeom prst="rect">
            <a:avLst/>
          </a:prstGeom>
          <a:solidFill>
            <a:schemeClr val="lt1"/>
          </a:solidFill>
          <a:ln>
            <a:noFill/>
          </a:ln>
          <a:effectLst>
            <a:outerShdw blurRad="57150" rotWithShape="0" algn="bl" dir="5400000" dist="19050">
              <a:schemeClr val="dk1">
                <a:alpha val="49803"/>
              </a:schemeClr>
            </a:outerShdw>
          </a:effectLst>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200"/>
              <a:buFont typeface="Arial"/>
              <a:buNone/>
            </a:pPr>
            <a:r>
              <a:rPr b="0" i="0" lang="en-US" sz="1200" u="sng" cap="none" strike="noStrike">
                <a:solidFill>
                  <a:schemeClr val="dk1"/>
                </a:solidFill>
                <a:latin typeface="Baloo 2"/>
                <a:ea typeface="Baloo 2"/>
                <a:cs typeface="Baloo 2"/>
                <a:sym typeface="Baloo 2"/>
                <a:hlinkClick r:id="rId3">
                  <a:extLst>
                    <a:ext uri="{A12FA001-AC4F-418D-AE19-62706E023703}">
                      <ahyp:hlinkClr val="tx"/>
                    </a:ext>
                  </a:extLst>
                </a:hlinkClick>
              </a:rPr>
              <a:t>21521200@gm.uit.edu.vn</a:t>
            </a:r>
            <a:endParaRPr b="0" i="0" sz="1200" u="none" cap="none" strike="noStrike">
              <a:solidFill>
                <a:schemeClr val="dk1"/>
              </a:solidFill>
              <a:latin typeface="Baloo 2"/>
              <a:ea typeface="Baloo 2"/>
              <a:cs typeface="Baloo 2"/>
              <a:sym typeface="Baloo 2"/>
            </a:endParaRPr>
          </a:p>
          <a:p>
            <a:pPr indent="0" lvl="0" marL="0" marR="0" rtl="0" algn="r">
              <a:lnSpc>
                <a:spcPct val="100000"/>
              </a:lnSpc>
              <a:spcBef>
                <a:spcPts val="0"/>
              </a:spcBef>
              <a:spcAft>
                <a:spcPts val="0"/>
              </a:spcAft>
              <a:buNone/>
            </a:pPr>
            <a:r>
              <a:rPr b="0" i="0" lang="en-US" sz="1200" u="sng" cap="none" strike="noStrike">
                <a:solidFill>
                  <a:schemeClr val="dk1"/>
                </a:solidFill>
                <a:latin typeface="Baloo 2"/>
                <a:ea typeface="Baloo 2"/>
                <a:cs typeface="Baloo 2"/>
                <a:sym typeface="Baloo 2"/>
                <a:hlinkClick r:id="rId4">
                  <a:extLst>
                    <a:ext uri="{A12FA001-AC4F-418D-AE19-62706E023703}">
                      <ahyp:hlinkClr val="tx"/>
                    </a:ext>
                  </a:extLst>
                </a:hlinkClick>
              </a:rPr>
              <a:t>21521211@gm.uit.edu.vn</a:t>
            </a:r>
            <a:endParaRPr b="0" i="0" sz="1200" u="none" cap="none" strike="noStrike">
              <a:solidFill>
                <a:schemeClr val="dk1"/>
              </a:solidFill>
              <a:latin typeface="Baloo 2"/>
              <a:ea typeface="Baloo 2"/>
              <a:cs typeface="Baloo 2"/>
              <a:sym typeface="Baloo 2"/>
            </a:endParaRPr>
          </a:p>
          <a:p>
            <a:pPr indent="0" lvl="0" marL="0" marR="0" rtl="0" algn="r">
              <a:lnSpc>
                <a:spcPct val="100000"/>
              </a:lnSpc>
              <a:spcBef>
                <a:spcPts val="0"/>
              </a:spcBef>
              <a:spcAft>
                <a:spcPts val="0"/>
              </a:spcAft>
              <a:buNone/>
            </a:pPr>
            <a:r>
              <a:rPr b="0" i="0" lang="en-US" sz="1200" u="sng" cap="none" strike="noStrike">
                <a:solidFill>
                  <a:schemeClr val="dk1"/>
                </a:solidFill>
                <a:latin typeface="Baloo 2"/>
                <a:ea typeface="Baloo 2"/>
                <a:cs typeface="Baloo 2"/>
                <a:sym typeface="Baloo 2"/>
                <a:hlinkClick r:id="rId5">
                  <a:extLst>
                    <a:ext uri="{A12FA001-AC4F-418D-AE19-62706E023703}">
                      <ahyp:hlinkClr val="tx"/>
                    </a:ext>
                  </a:extLst>
                </a:hlinkClick>
              </a:rPr>
              <a:t>21522730@gm.uit.edu.vn</a:t>
            </a:r>
            <a:endParaRPr b="0" i="0" sz="1200" u="none" cap="none" strike="noStrike">
              <a:solidFill>
                <a:schemeClr val="dk1"/>
              </a:solidFill>
              <a:latin typeface="Baloo 2"/>
              <a:ea typeface="Baloo 2"/>
              <a:cs typeface="Baloo 2"/>
              <a:sym typeface="Baloo 2"/>
            </a:endParaRPr>
          </a:p>
          <a:p>
            <a:pPr indent="0" lvl="0" marL="0" marR="0" rtl="0" algn="r">
              <a:lnSpc>
                <a:spcPct val="100000"/>
              </a:lnSpc>
              <a:spcBef>
                <a:spcPts val="0"/>
              </a:spcBef>
              <a:spcAft>
                <a:spcPts val="0"/>
              </a:spcAft>
              <a:buNone/>
            </a:pPr>
            <a:r>
              <a:rPr b="0" i="0" lang="en-US" sz="1200" u="sng" cap="none" strike="noStrike">
                <a:solidFill>
                  <a:schemeClr val="dk1"/>
                </a:solidFill>
                <a:latin typeface="Baloo 2"/>
                <a:ea typeface="Baloo 2"/>
                <a:cs typeface="Baloo 2"/>
                <a:sym typeface="Baloo 2"/>
                <a:hlinkClick r:id="rId6">
                  <a:extLst>
                    <a:ext uri="{A12FA001-AC4F-418D-AE19-62706E023703}">
                      <ahyp:hlinkClr val="tx"/>
                    </a:ext>
                  </a:extLst>
                </a:hlinkClick>
              </a:rPr>
              <a:t>21520524@gm.uit.edu.vn</a:t>
            </a:r>
            <a:endParaRPr b="0" i="0" sz="1200" u="none" cap="none" strike="noStrike">
              <a:solidFill>
                <a:schemeClr val="dk1"/>
              </a:solidFill>
              <a:latin typeface="Baloo 2"/>
              <a:ea typeface="Baloo 2"/>
              <a:cs typeface="Baloo 2"/>
              <a:sym typeface="Baloo 2"/>
            </a:endParaRPr>
          </a:p>
          <a:p>
            <a:pPr indent="0" lvl="0" marL="0" marR="0" rtl="0" algn="r">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Baloo 2"/>
              <a:ea typeface="Baloo 2"/>
              <a:cs typeface="Baloo 2"/>
              <a:sym typeface="Baloo 2"/>
            </a:endParaRPr>
          </a:p>
        </p:txBody>
      </p:sp>
      <p:pic>
        <p:nvPicPr>
          <p:cNvPr id="945" name="Google Shape;945;p42"/>
          <p:cNvPicPr preferRelativeResize="0"/>
          <p:nvPr/>
        </p:nvPicPr>
        <p:blipFill rotWithShape="1">
          <a:blip r:embed="rId7">
            <a:alphaModFix/>
          </a:blip>
          <a:srcRect b="0" l="0" r="0" t="0"/>
          <a:stretch/>
        </p:blipFill>
        <p:spPr>
          <a:xfrm>
            <a:off x="859388" y="2239943"/>
            <a:ext cx="1771774" cy="1709214"/>
          </a:xfrm>
          <a:prstGeom prst="rect">
            <a:avLst/>
          </a:prstGeom>
          <a:noFill/>
          <a:ln>
            <a:noFill/>
          </a:ln>
        </p:spPr>
      </p:pic>
      <p:pic>
        <p:nvPicPr>
          <p:cNvPr id="946" name="Google Shape;946;p42"/>
          <p:cNvPicPr preferRelativeResize="0"/>
          <p:nvPr/>
        </p:nvPicPr>
        <p:blipFill rotWithShape="1">
          <a:blip r:embed="rId8">
            <a:alphaModFix/>
          </a:blip>
          <a:srcRect b="0" l="0" r="0" t="0"/>
          <a:stretch/>
        </p:blipFill>
        <p:spPr>
          <a:xfrm rot="-1554865">
            <a:off x="-732813" y="4011115"/>
            <a:ext cx="1695757" cy="1635848"/>
          </a:xfrm>
          <a:prstGeom prst="rect">
            <a:avLst/>
          </a:prstGeom>
          <a:noFill/>
          <a:ln>
            <a:noFill/>
          </a:ln>
        </p:spPr>
      </p:pic>
      <p:sp>
        <p:nvSpPr>
          <p:cNvPr id="947" name="Google Shape;947;p42"/>
          <p:cNvSpPr/>
          <p:nvPr/>
        </p:nvSpPr>
        <p:spPr>
          <a:xfrm>
            <a:off x="2716775" y="2041788"/>
            <a:ext cx="107700" cy="107700"/>
          </a:xfrm>
          <a:prstGeom prst="ellipse">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Jura Medium"/>
              <a:ea typeface="Jura Medium"/>
              <a:cs typeface="Jura Medium"/>
              <a:sym typeface="Jura Medium"/>
            </a:endParaRPr>
          </a:p>
        </p:txBody>
      </p:sp>
      <p:sp>
        <p:nvSpPr>
          <p:cNvPr id="948" name="Google Shape;948;p42"/>
          <p:cNvSpPr/>
          <p:nvPr/>
        </p:nvSpPr>
        <p:spPr>
          <a:xfrm>
            <a:off x="1047175" y="4167500"/>
            <a:ext cx="107700" cy="1077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Jura Medium"/>
              <a:ea typeface="Jura Medium"/>
              <a:cs typeface="Jura Medium"/>
              <a:sym typeface="Jura Medium"/>
            </a:endParaRPr>
          </a:p>
        </p:txBody>
      </p:sp>
      <p:grpSp>
        <p:nvGrpSpPr>
          <p:cNvPr id="949" name="Google Shape;949;p42"/>
          <p:cNvGrpSpPr/>
          <p:nvPr/>
        </p:nvGrpSpPr>
        <p:grpSpPr>
          <a:xfrm>
            <a:off x="638315" y="785411"/>
            <a:ext cx="596829" cy="596829"/>
            <a:chOff x="6357825" y="1432425"/>
            <a:chExt cx="462300" cy="462300"/>
          </a:xfrm>
        </p:grpSpPr>
        <p:sp>
          <p:nvSpPr>
            <p:cNvPr id="950" name="Google Shape;950;p42"/>
            <p:cNvSpPr/>
            <p:nvPr/>
          </p:nvSpPr>
          <p:spPr>
            <a:xfrm>
              <a:off x="6357825" y="1508625"/>
              <a:ext cx="386100" cy="3861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Jura Medium"/>
                <a:ea typeface="Jura Medium"/>
                <a:cs typeface="Jura Medium"/>
                <a:sym typeface="Jura Medium"/>
              </a:endParaRPr>
            </a:p>
          </p:txBody>
        </p:sp>
        <p:sp>
          <p:nvSpPr>
            <p:cNvPr id="951" name="Google Shape;951;p42"/>
            <p:cNvSpPr/>
            <p:nvPr/>
          </p:nvSpPr>
          <p:spPr>
            <a:xfrm>
              <a:off x="6434025" y="1432425"/>
              <a:ext cx="386100" cy="3861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Jura Medium"/>
                <a:ea typeface="Jura Medium"/>
                <a:cs typeface="Jura Medium"/>
                <a:sym typeface="Jura Medium"/>
              </a:endParaRPr>
            </a:p>
          </p:txBody>
        </p:sp>
      </p:grpSp>
      <p:pic>
        <p:nvPicPr>
          <p:cNvPr id="952" name="Google Shape;952;p42"/>
          <p:cNvPicPr preferRelativeResize="0"/>
          <p:nvPr/>
        </p:nvPicPr>
        <p:blipFill rotWithShape="1">
          <a:blip r:embed="rId9">
            <a:alphaModFix/>
          </a:blip>
          <a:srcRect b="0" l="0" r="0" t="0"/>
          <a:stretch/>
        </p:blipFill>
        <p:spPr>
          <a:xfrm rot="-1824176">
            <a:off x="1173428" y="660292"/>
            <a:ext cx="1771773" cy="980387"/>
          </a:xfrm>
          <a:prstGeom prst="rect">
            <a:avLst/>
          </a:prstGeom>
          <a:noFill/>
          <a:ln>
            <a:noFill/>
          </a:ln>
        </p:spPr>
      </p:pic>
      <p:sp>
        <p:nvSpPr>
          <p:cNvPr id="953" name="Google Shape;953;p42"/>
          <p:cNvSpPr txBox="1"/>
          <p:nvPr>
            <p:ph idx="12" type="sldNum"/>
          </p:nvPr>
        </p:nvSpPr>
        <p:spPr>
          <a:xfrm>
            <a:off x="6457950" y="4767263"/>
            <a:ext cx="2057400" cy="274637"/>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None/>
            </a:pPr>
            <a:fld id="{00000000-1234-1234-1234-123412341234}" type="slidenum">
              <a:rPr lang="en-US"/>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5"/>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300"/>
              <a:buNone/>
            </a:pPr>
            <a:r>
              <a:rPr b="1" lang="en-US">
                <a:latin typeface="Saira"/>
                <a:ea typeface="Saira"/>
                <a:cs typeface="Saira"/>
                <a:sym typeface="Saira"/>
              </a:rPr>
              <a:t>Nội dung</a:t>
            </a:r>
            <a:endParaRPr b="1">
              <a:latin typeface="Saira"/>
              <a:ea typeface="Saira"/>
              <a:cs typeface="Saira"/>
              <a:sym typeface="Saira"/>
            </a:endParaRPr>
          </a:p>
        </p:txBody>
      </p:sp>
      <p:sp>
        <p:nvSpPr>
          <p:cNvPr id="312" name="Google Shape;312;p5"/>
          <p:cNvSpPr txBox="1"/>
          <p:nvPr>
            <p:ph idx="3" type="subTitle"/>
          </p:nvPr>
        </p:nvSpPr>
        <p:spPr>
          <a:xfrm>
            <a:off x="2283329" y="3986650"/>
            <a:ext cx="2487300" cy="572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400"/>
              <a:buNone/>
            </a:pPr>
            <a:r>
              <a:rPr lang="en-US">
                <a:latin typeface="Baloo 2"/>
                <a:ea typeface="Baloo 2"/>
                <a:cs typeface="Baloo 2"/>
                <a:sym typeface="Baloo 2"/>
              </a:rPr>
              <a:t>Kết luận và hướng phát triển của đồ án.</a:t>
            </a:r>
            <a:endParaRPr sz="1600">
              <a:solidFill>
                <a:srgbClr val="666666"/>
              </a:solidFill>
              <a:latin typeface="Baloo 2"/>
              <a:ea typeface="Baloo 2"/>
              <a:cs typeface="Baloo 2"/>
              <a:sym typeface="Baloo 2"/>
            </a:endParaRPr>
          </a:p>
        </p:txBody>
      </p:sp>
      <p:sp>
        <p:nvSpPr>
          <p:cNvPr id="313" name="Google Shape;313;p5"/>
          <p:cNvSpPr txBox="1"/>
          <p:nvPr>
            <p:ph idx="1" type="subTitle"/>
          </p:nvPr>
        </p:nvSpPr>
        <p:spPr>
          <a:xfrm>
            <a:off x="720000" y="2204768"/>
            <a:ext cx="2487300" cy="572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400"/>
              <a:buNone/>
            </a:pPr>
            <a:r>
              <a:rPr lang="en-US">
                <a:latin typeface="Baloo 2"/>
                <a:ea typeface="Baloo 2"/>
                <a:cs typeface="Baloo 2"/>
                <a:sym typeface="Baloo 2"/>
              </a:rPr>
              <a:t>Tóm tắt bối cảnh và đề tài thực hiện.</a:t>
            </a:r>
            <a:endParaRPr>
              <a:latin typeface="Baloo 2"/>
              <a:ea typeface="Baloo 2"/>
              <a:cs typeface="Baloo 2"/>
              <a:sym typeface="Baloo 2"/>
            </a:endParaRPr>
          </a:p>
        </p:txBody>
      </p:sp>
      <p:sp>
        <p:nvSpPr>
          <p:cNvPr id="314" name="Google Shape;314;p5"/>
          <p:cNvSpPr txBox="1"/>
          <p:nvPr>
            <p:ph idx="2" type="subTitle"/>
          </p:nvPr>
        </p:nvSpPr>
        <p:spPr>
          <a:xfrm>
            <a:off x="3343071" y="2204768"/>
            <a:ext cx="2487300" cy="572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400"/>
              <a:buNone/>
            </a:pPr>
            <a:r>
              <a:rPr lang="en-US">
                <a:latin typeface="Baloo 2"/>
                <a:ea typeface="Baloo 2"/>
                <a:cs typeface="Baloo 2"/>
                <a:sym typeface="Baloo 2"/>
              </a:rPr>
              <a:t>Mục tiêu thực hiện đồ án môn học.</a:t>
            </a:r>
            <a:endParaRPr>
              <a:latin typeface="Baloo 2"/>
              <a:ea typeface="Baloo 2"/>
              <a:cs typeface="Baloo 2"/>
              <a:sym typeface="Baloo 2"/>
            </a:endParaRPr>
          </a:p>
        </p:txBody>
      </p:sp>
      <p:sp>
        <p:nvSpPr>
          <p:cNvPr id="315" name="Google Shape;315;p5"/>
          <p:cNvSpPr txBox="1"/>
          <p:nvPr>
            <p:ph idx="4" type="subTitle"/>
          </p:nvPr>
        </p:nvSpPr>
        <p:spPr>
          <a:xfrm>
            <a:off x="5017013" y="3986650"/>
            <a:ext cx="3020858" cy="572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400"/>
              <a:buNone/>
            </a:pPr>
            <a:r>
              <a:rPr lang="en-US">
                <a:latin typeface="Baloo 2"/>
                <a:ea typeface="Baloo 2"/>
                <a:cs typeface="Baloo 2"/>
                <a:sym typeface="Baloo 2"/>
              </a:rPr>
              <a:t>Bảng phân công công việc cho các thành viên trong nhóm.</a:t>
            </a:r>
            <a:endParaRPr>
              <a:latin typeface="Baloo 2"/>
              <a:ea typeface="Baloo 2"/>
              <a:cs typeface="Baloo 2"/>
              <a:sym typeface="Baloo 2"/>
            </a:endParaRPr>
          </a:p>
        </p:txBody>
      </p:sp>
      <p:sp>
        <p:nvSpPr>
          <p:cNvPr id="316" name="Google Shape;316;p5"/>
          <p:cNvSpPr txBox="1"/>
          <p:nvPr>
            <p:ph idx="5" type="subTitle"/>
          </p:nvPr>
        </p:nvSpPr>
        <p:spPr>
          <a:xfrm>
            <a:off x="5966149" y="2204768"/>
            <a:ext cx="2487300" cy="572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400"/>
              <a:buNone/>
            </a:pPr>
            <a:r>
              <a:rPr lang="en-US">
                <a:latin typeface="Baloo 2"/>
                <a:ea typeface="Baloo 2"/>
                <a:cs typeface="Baloo 2"/>
                <a:sym typeface="Baloo 2"/>
              </a:rPr>
              <a:t>Mô tả chi tiết các chức năng trong sản phẩm đồ án.</a:t>
            </a:r>
            <a:endParaRPr>
              <a:latin typeface="Baloo 2"/>
              <a:ea typeface="Baloo 2"/>
              <a:cs typeface="Baloo 2"/>
              <a:sym typeface="Baloo 2"/>
            </a:endParaRPr>
          </a:p>
        </p:txBody>
      </p:sp>
      <p:sp>
        <p:nvSpPr>
          <p:cNvPr id="317" name="Google Shape;317;p5"/>
          <p:cNvSpPr txBox="1"/>
          <p:nvPr>
            <p:ph idx="7" type="title"/>
          </p:nvPr>
        </p:nvSpPr>
        <p:spPr>
          <a:xfrm>
            <a:off x="720000" y="1251395"/>
            <a:ext cx="734700" cy="447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000"/>
              <a:buNone/>
            </a:pPr>
            <a:r>
              <a:rPr lang="en-US">
                <a:latin typeface="Saira"/>
                <a:ea typeface="Saira"/>
                <a:cs typeface="Saira"/>
                <a:sym typeface="Saira"/>
              </a:rPr>
              <a:t>01</a:t>
            </a:r>
            <a:endParaRPr>
              <a:latin typeface="Saira"/>
              <a:ea typeface="Saira"/>
              <a:cs typeface="Saira"/>
              <a:sym typeface="Saira"/>
            </a:endParaRPr>
          </a:p>
        </p:txBody>
      </p:sp>
      <p:sp>
        <p:nvSpPr>
          <p:cNvPr id="318" name="Google Shape;318;p5"/>
          <p:cNvSpPr txBox="1"/>
          <p:nvPr>
            <p:ph idx="8" type="title"/>
          </p:nvPr>
        </p:nvSpPr>
        <p:spPr>
          <a:xfrm>
            <a:off x="2283329" y="3032691"/>
            <a:ext cx="734700" cy="447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000"/>
              <a:buNone/>
            </a:pPr>
            <a:r>
              <a:rPr lang="en-US">
                <a:latin typeface="Saira"/>
                <a:ea typeface="Saira"/>
                <a:cs typeface="Saira"/>
                <a:sym typeface="Saira"/>
              </a:rPr>
              <a:t>04</a:t>
            </a:r>
            <a:endParaRPr>
              <a:latin typeface="Saira"/>
              <a:ea typeface="Saira"/>
              <a:cs typeface="Saira"/>
              <a:sym typeface="Saira"/>
            </a:endParaRPr>
          </a:p>
        </p:txBody>
      </p:sp>
      <p:sp>
        <p:nvSpPr>
          <p:cNvPr id="319" name="Google Shape;319;p5"/>
          <p:cNvSpPr txBox="1"/>
          <p:nvPr>
            <p:ph idx="9" type="title"/>
          </p:nvPr>
        </p:nvSpPr>
        <p:spPr>
          <a:xfrm>
            <a:off x="3343071" y="1251395"/>
            <a:ext cx="734700" cy="447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000"/>
              <a:buNone/>
            </a:pPr>
            <a:r>
              <a:rPr lang="en-US">
                <a:latin typeface="Saira"/>
                <a:ea typeface="Saira"/>
                <a:cs typeface="Saira"/>
                <a:sym typeface="Saira"/>
              </a:rPr>
              <a:t>02</a:t>
            </a:r>
            <a:endParaRPr>
              <a:latin typeface="Saira"/>
              <a:ea typeface="Saira"/>
              <a:cs typeface="Saira"/>
              <a:sym typeface="Saira"/>
            </a:endParaRPr>
          </a:p>
        </p:txBody>
      </p:sp>
      <p:sp>
        <p:nvSpPr>
          <p:cNvPr id="320" name="Google Shape;320;p5"/>
          <p:cNvSpPr txBox="1"/>
          <p:nvPr>
            <p:ph idx="13" type="title"/>
          </p:nvPr>
        </p:nvSpPr>
        <p:spPr>
          <a:xfrm>
            <a:off x="5017013" y="3032691"/>
            <a:ext cx="734700" cy="447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000"/>
              <a:buNone/>
            </a:pPr>
            <a:r>
              <a:rPr lang="en-US">
                <a:latin typeface="Saira"/>
                <a:ea typeface="Saira"/>
                <a:cs typeface="Saira"/>
                <a:sym typeface="Saira"/>
              </a:rPr>
              <a:t>05</a:t>
            </a:r>
            <a:endParaRPr>
              <a:latin typeface="Saira"/>
              <a:ea typeface="Saira"/>
              <a:cs typeface="Saira"/>
              <a:sym typeface="Saira"/>
            </a:endParaRPr>
          </a:p>
        </p:txBody>
      </p:sp>
      <p:sp>
        <p:nvSpPr>
          <p:cNvPr id="321" name="Google Shape;321;p5"/>
          <p:cNvSpPr txBox="1"/>
          <p:nvPr>
            <p:ph idx="14" type="title"/>
          </p:nvPr>
        </p:nvSpPr>
        <p:spPr>
          <a:xfrm>
            <a:off x="5966149" y="1251395"/>
            <a:ext cx="734700" cy="447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000"/>
              <a:buNone/>
            </a:pPr>
            <a:r>
              <a:rPr lang="en-US">
                <a:latin typeface="Saira"/>
                <a:ea typeface="Saira"/>
                <a:cs typeface="Saira"/>
                <a:sym typeface="Saira"/>
              </a:rPr>
              <a:t>03</a:t>
            </a:r>
            <a:endParaRPr>
              <a:latin typeface="Saira"/>
              <a:ea typeface="Saira"/>
              <a:cs typeface="Saira"/>
              <a:sym typeface="Saira"/>
            </a:endParaRPr>
          </a:p>
        </p:txBody>
      </p:sp>
      <p:sp>
        <p:nvSpPr>
          <p:cNvPr id="322" name="Google Shape;322;p5"/>
          <p:cNvSpPr txBox="1"/>
          <p:nvPr>
            <p:ph idx="16" type="subTitle"/>
          </p:nvPr>
        </p:nvSpPr>
        <p:spPr>
          <a:xfrm>
            <a:off x="720000" y="1868342"/>
            <a:ext cx="2487300" cy="4848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SzPts val="2400"/>
              <a:buNone/>
            </a:pPr>
            <a:r>
              <a:rPr b="1" lang="en-US">
                <a:latin typeface="Saira"/>
                <a:ea typeface="Saira"/>
                <a:cs typeface="Saira"/>
                <a:sym typeface="Saira"/>
              </a:rPr>
              <a:t>Giới thiệu đề tài</a:t>
            </a:r>
            <a:endParaRPr b="1">
              <a:latin typeface="Saira"/>
              <a:ea typeface="Saira"/>
              <a:cs typeface="Saira"/>
              <a:sym typeface="Saira"/>
            </a:endParaRPr>
          </a:p>
        </p:txBody>
      </p:sp>
      <p:sp>
        <p:nvSpPr>
          <p:cNvPr id="323" name="Google Shape;323;p5"/>
          <p:cNvSpPr txBox="1"/>
          <p:nvPr>
            <p:ph idx="17" type="subTitle"/>
          </p:nvPr>
        </p:nvSpPr>
        <p:spPr>
          <a:xfrm>
            <a:off x="3343071" y="1868342"/>
            <a:ext cx="2487300" cy="4848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SzPts val="2400"/>
              <a:buNone/>
            </a:pPr>
            <a:r>
              <a:rPr b="1" lang="en-US">
                <a:latin typeface="Saira"/>
                <a:ea typeface="Saira"/>
                <a:cs typeface="Saira"/>
                <a:sym typeface="Saira"/>
              </a:rPr>
              <a:t>Mục tiêu đề tài</a:t>
            </a:r>
            <a:endParaRPr b="1">
              <a:latin typeface="Saira"/>
              <a:ea typeface="Saira"/>
              <a:cs typeface="Saira"/>
              <a:sym typeface="Saira"/>
            </a:endParaRPr>
          </a:p>
        </p:txBody>
      </p:sp>
      <p:sp>
        <p:nvSpPr>
          <p:cNvPr id="324" name="Google Shape;324;p5"/>
          <p:cNvSpPr txBox="1"/>
          <p:nvPr>
            <p:ph idx="18" type="subTitle"/>
          </p:nvPr>
        </p:nvSpPr>
        <p:spPr>
          <a:xfrm>
            <a:off x="5966149" y="1868342"/>
            <a:ext cx="2487300" cy="4848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SzPts val="2400"/>
              <a:buNone/>
            </a:pPr>
            <a:r>
              <a:rPr b="1" lang="en-US">
                <a:latin typeface="Saira"/>
                <a:ea typeface="Saira"/>
                <a:cs typeface="Saira"/>
                <a:sym typeface="Saira"/>
              </a:rPr>
              <a:t>Chức năng</a:t>
            </a:r>
            <a:endParaRPr b="1">
              <a:latin typeface="Saira"/>
              <a:ea typeface="Saira"/>
              <a:cs typeface="Saira"/>
              <a:sym typeface="Saira"/>
            </a:endParaRPr>
          </a:p>
        </p:txBody>
      </p:sp>
      <p:sp>
        <p:nvSpPr>
          <p:cNvPr id="325" name="Google Shape;325;p5"/>
          <p:cNvSpPr txBox="1"/>
          <p:nvPr>
            <p:ph idx="19" type="subTitle"/>
          </p:nvPr>
        </p:nvSpPr>
        <p:spPr>
          <a:xfrm>
            <a:off x="2283329" y="3649705"/>
            <a:ext cx="2487300" cy="4848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SzPts val="2400"/>
              <a:buNone/>
            </a:pPr>
            <a:r>
              <a:rPr b="1" lang="en-US">
                <a:latin typeface="Saira"/>
                <a:ea typeface="Saira"/>
                <a:cs typeface="Saira"/>
                <a:sym typeface="Saira"/>
              </a:rPr>
              <a:t>Tổng kết</a:t>
            </a:r>
            <a:endParaRPr b="1">
              <a:latin typeface="Saira"/>
              <a:ea typeface="Saira"/>
              <a:cs typeface="Saira"/>
              <a:sym typeface="Saira"/>
            </a:endParaRPr>
          </a:p>
        </p:txBody>
      </p:sp>
      <p:sp>
        <p:nvSpPr>
          <p:cNvPr id="326" name="Google Shape;326;p5"/>
          <p:cNvSpPr txBox="1"/>
          <p:nvPr>
            <p:ph idx="20" type="subTitle"/>
          </p:nvPr>
        </p:nvSpPr>
        <p:spPr>
          <a:xfrm>
            <a:off x="5017013" y="3649705"/>
            <a:ext cx="3094600" cy="4476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SzPts val="2400"/>
              <a:buNone/>
            </a:pPr>
            <a:r>
              <a:rPr b="1" lang="en-US">
                <a:latin typeface="Saira"/>
                <a:ea typeface="Saira"/>
                <a:cs typeface="Saira"/>
                <a:sym typeface="Saira"/>
              </a:rPr>
              <a:t>Phân công công việc</a:t>
            </a:r>
            <a:endParaRPr b="1">
              <a:latin typeface="Saira"/>
              <a:ea typeface="Saira"/>
              <a:cs typeface="Saira"/>
              <a:sym typeface="Saira"/>
            </a:endParaRPr>
          </a:p>
        </p:txBody>
      </p:sp>
      <p:sp>
        <p:nvSpPr>
          <p:cNvPr id="327" name="Google Shape;327;p5"/>
          <p:cNvSpPr txBox="1"/>
          <p:nvPr>
            <p:ph idx="12" type="sldNum"/>
          </p:nvPr>
        </p:nvSpPr>
        <p:spPr>
          <a:xfrm>
            <a:off x="6457950" y="4767263"/>
            <a:ext cx="2057400" cy="274637"/>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None/>
            </a:pPr>
            <a:fld id="{00000000-1234-1234-1234-123412341234}" type="slidenum">
              <a:rPr lang="en-US"/>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6"/>
          <p:cNvSpPr txBox="1"/>
          <p:nvPr>
            <p:ph type="title"/>
          </p:nvPr>
        </p:nvSpPr>
        <p:spPr>
          <a:xfrm>
            <a:off x="713213" y="2434928"/>
            <a:ext cx="4674300" cy="864899"/>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3300"/>
              <a:buNone/>
            </a:pPr>
            <a:r>
              <a:rPr b="1" lang="en-US" sz="5000">
                <a:latin typeface="Saira"/>
                <a:ea typeface="Saira"/>
                <a:cs typeface="Saira"/>
                <a:sym typeface="Saira"/>
              </a:rPr>
              <a:t>Mục tiêu đề tài</a:t>
            </a:r>
            <a:endParaRPr b="1" sz="5000">
              <a:latin typeface="Saira"/>
              <a:ea typeface="Saira"/>
              <a:cs typeface="Saira"/>
              <a:sym typeface="Saira"/>
            </a:endParaRPr>
          </a:p>
        </p:txBody>
      </p:sp>
      <p:sp>
        <p:nvSpPr>
          <p:cNvPr id="333" name="Google Shape;333;p6"/>
          <p:cNvSpPr txBox="1"/>
          <p:nvPr>
            <p:ph idx="1" type="subTitle"/>
          </p:nvPr>
        </p:nvSpPr>
        <p:spPr>
          <a:xfrm>
            <a:off x="907199" y="3371483"/>
            <a:ext cx="4255201" cy="524236"/>
          </a:xfrm>
          <a:prstGeom prst="rect">
            <a:avLst/>
          </a:prstGeom>
          <a:solidFill>
            <a:schemeClr val="lt1"/>
          </a:solidFill>
          <a:ln>
            <a:noFill/>
          </a:ln>
          <a:effectLst>
            <a:outerShdw blurRad="128588" rotWithShape="0" algn="bl">
              <a:schemeClr val="dk1">
                <a:alpha val="49803"/>
              </a:schemeClr>
            </a:outerShdw>
          </a:effectLst>
        </p:spPr>
        <p:txBody>
          <a:bodyPr anchorCtr="0" anchor="t" bIns="91425" lIns="91425" spcFirstLastPara="1" rIns="91425" wrap="square" tIns="91425">
            <a:noAutofit/>
          </a:bodyPr>
          <a:lstStyle/>
          <a:p>
            <a:pPr indent="0" lvl="0" marL="0" rtl="0" algn="ctr">
              <a:lnSpc>
                <a:spcPct val="115000"/>
              </a:lnSpc>
              <a:spcBef>
                <a:spcPts val="0"/>
              </a:spcBef>
              <a:spcAft>
                <a:spcPts val="0"/>
              </a:spcAft>
              <a:buSzPts val="1400"/>
              <a:buNone/>
            </a:pPr>
            <a:r>
              <a:rPr lang="en-US">
                <a:latin typeface="Baloo 2"/>
                <a:ea typeface="Baloo 2"/>
                <a:cs typeface="Baloo 2"/>
                <a:sym typeface="Baloo 2"/>
              </a:rPr>
              <a:t>Mục tiêu thực hiện đồ án môn học.</a:t>
            </a:r>
            <a:endParaRPr/>
          </a:p>
        </p:txBody>
      </p:sp>
      <p:grpSp>
        <p:nvGrpSpPr>
          <p:cNvPr id="334" name="Google Shape;334;p6"/>
          <p:cNvGrpSpPr/>
          <p:nvPr/>
        </p:nvGrpSpPr>
        <p:grpSpPr>
          <a:xfrm>
            <a:off x="5870529" y="460915"/>
            <a:ext cx="3273469" cy="4363611"/>
            <a:chOff x="5870529" y="460915"/>
            <a:chExt cx="3273469" cy="4363611"/>
          </a:xfrm>
        </p:grpSpPr>
        <p:pic>
          <p:nvPicPr>
            <p:cNvPr id="335" name="Google Shape;335;p6"/>
            <p:cNvPicPr preferRelativeResize="0"/>
            <p:nvPr/>
          </p:nvPicPr>
          <p:blipFill rotWithShape="1">
            <a:blip r:embed="rId3">
              <a:alphaModFix/>
            </a:blip>
            <a:srcRect b="0" l="0" r="36712" t="0"/>
            <a:stretch/>
          </p:blipFill>
          <p:spPr>
            <a:xfrm>
              <a:off x="7586008" y="1468675"/>
              <a:ext cx="1557990" cy="2374751"/>
            </a:xfrm>
            <a:prstGeom prst="rect">
              <a:avLst/>
            </a:prstGeom>
            <a:noFill/>
            <a:ln>
              <a:noFill/>
            </a:ln>
          </p:spPr>
        </p:pic>
        <p:pic>
          <p:nvPicPr>
            <p:cNvPr id="336" name="Google Shape;336;p6"/>
            <p:cNvPicPr preferRelativeResize="0"/>
            <p:nvPr/>
          </p:nvPicPr>
          <p:blipFill rotWithShape="1">
            <a:blip r:embed="rId4">
              <a:alphaModFix/>
            </a:blip>
            <a:srcRect b="0" l="0" r="0" t="0"/>
            <a:stretch/>
          </p:blipFill>
          <p:spPr>
            <a:xfrm rot="-1530761">
              <a:off x="6088845" y="3268779"/>
              <a:ext cx="1373134" cy="1324617"/>
            </a:xfrm>
            <a:prstGeom prst="rect">
              <a:avLst/>
            </a:prstGeom>
            <a:noFill/>
            <a:ln>
              <a:noFill/>
            </a:ln>
          </p:spPr>
        </p:pic>
        <p:pic>
          <p:nvPicPr>
            <p:cNvPr id="337" name="Google Shape;337;p6"/>
            <p:cNvPicPr preferRelativeResize="0"/>
            <p:nvPr/>
          </p:nvPicPr>
          <p:blipFill rotWithShape="1">
            <a:blip r:embed="rId5">
              <a:alphaModFix/>
            </a:blip>
            <a:srcRect b="0" l="0" r="0" t="0"/>
            <a:stretch/>
          </p:blipFill>
          <p:spPr>
            <a:xfrm rot="8783991">
              <a:off x="6268539" y="891087"/>
              <a:ext cx="1868747" cy="1040275"/>
            </a:xfrm>
            <a:prstGeom prst="rect">
              <a:avLst/>
            </a:prstGeom>
            <a:noFill/>
            <a:ln>
              <a:noFill/>
            </a:ln>
          </p:spPr>
        </p:pic>
      </p:grpSp>
      <p:sp>
        <p:nvSpPr>
          <p:cNvPr id="338" name="Google Shape;338;p6"/>
          <p:cNvSpPr/>
          <p:nvPr/>
        </p:nvSpPr>
        <p:spPr>
          <a:xfrm>
            <a:off x="5571675" y="340399"/>
            <a:ext cx="524216" cy="484801"/>
          </a:xfrm>
          <a:custGeom>
            <a:rect b="b" l="l" r="r" t="t"/>
            <a:pathLst>
              <a:path extrusionOk="0" h="1845" w="1995">
                <a:moveTo>
                  <a:pt x="747" y="1844"/>
                </a:moveTo>
                <a:lnTo>
                  <a:pt x="745" y="1844"/>
                </a:lnTo>
                <a:cubicBezTo>
                  <a:pt x="737" y="1843"/>
                  <a:pt x="730" y="1841"/>
                  <a:pt x="725" y="1836"/>
                </a:cubicBezTo>
                <a:cubicBezTo>
                  <a:pt x="723" y="1835"/>
                  <a:pt x="721" y="1833"/>
                  <a:pt x="720" y="1832"/>
                </a:cubicBezTo>
                <a:cubicBezTo>
                  <a:pt x="719" y="1831"/>
                  <a:pt x="718" y="1830"/>
                  <a:pt x="717" y="1828"/>
                </a:cubicBezTo>
                <a:lnTo>
                  <a:pt x="7" y="725"/>
                </a:lnTo>
                <a:cubicBezTo>
                  <a:pt x="2" y="717"/>
                  <a:pt x="0" y="707"/>
                  <a:pt x="3" y="697"/>
                </a:cubicBezTo>
                <a:cubicBezTo>
                  <a:pt x="5" y="688"/>
                  <a:pt x="12" y="680"/>
                  <a:pt x="21" y="675"/>
                </a:cubicBezTo>
                <a:lnTo>
                  <a:pt x="1349" y="4"/>
                </a:lnTo>
                <a:cubicBezTo>
                  <a:pt x="1350" y="4"/>
                  <a:pt x="1350" y="3"/>
                  <a:pt x="1351" y="3"/>
                </a:cubicBezTo>
                <a:cubicBezTo>
                  <a:pt x="1358" y="0"/>
                  <a:pt x="1365" y="0"/>
                  <a:pt x="1371" y="1"/>
                </a:cubicBezTo>
                <a:cubicBezTo>
                  <a:pt x="1374" y="1"/>
                  <a:pt x="1376" y="2"/>
                  <a:pt x="1379" y="3"/>
                </a:cubicBezTo>
                <a:cubicBezTo>
                  <a:pt x="1385" y="6"/>
                  <a:pt x="1390" y="10"/>
                  <a:pt x="1394" y="17"/>
                </a:cubicBezTo>
                <a:cubicBezTo>
                  <a:pt x="1395" y="18"/>
                  <a:pt x="1396" y="19"/>
                  <a:pt x="1396" y="21"/>
                </a:cubicBezTo>
                <a:cubicBezTo>
                  <a:pt x="1397" y="22"/>
                  <a:pt x="1398" y="23"/>
                  <a:pt x="1398" y="24"/>
                </a:cubicBezTo>
                <a:lnTo>
                  <a:pt x="1991" y="1798"/>
                </a:lnTo>
                <a:cubicBezTo>
                  <a:pt x="1994" y="1809"/>
                  <a:pt x="1992" y="1821"/>
                  <a:pt x="1986" y="1830"/>
                </a:cubicBezTo>
                <a:cubicBezTo>
                  <a:pt x="1979" y="1838"/>
                  <a:pt x="1969" y="1843"/>
                  <a:pt x="1958" y="1843"/>
                </a:cubicBezTo>
                <a:lnTo>
                  <a:pt x="747" y="1843"/>
                </a:lnTo>
                <a:cubicBezTo>
                  <a:pt x="747" y="1844"/>
                  <a:pt x="747" y="1844"/>
                  <a:pt x="747" y="1844"/>
                </a:cubicBezTo>
                <a:moveTo>
                  <a:pt x="796" y="1775"/>
                </a:moveTo>
                <a:lnTo>
                  <a:pt x="1909" y="1775"/>
                </a:lnTo>
                <a:lnTo>
                  <a:pt x="1364" y="143"/>
                </a:lnTo>
                <a:lnTo>
                  <a:pt x="796" y="1775"/>
                </a:lnTo>
                <a:moveTo>
                  <a:pt x="86" y="720"/>
                </a:moveTo>
                <a:lnTo>
                  <a:pt x="737" y="1731"/>
                </a:lnTo>
                <a:lnTo>
                  <a:pt x="1303" y="105"/>
                </a:lnTo>
                <a:lnTo>
                  <a:pt x="86" y="720"/>
                </a:lnTo>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9" name="Google Shape;339;p6"/>
          <p:cNvSpPr/>
          <p:nvPr/>
        </p:nvSpPr>
        <p:spPr>
          <a:xfrm rot="5400000">
            <a:off x="7017777" y="2482810"/>
            <a:ext cx="177900" cy="177900"/>
          </a:xfrm>
          <a:prstGeom prst="ellipse">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Jura Medium"/>
              <a:ea typeface="Jura Medium"/>
              <a:cs typeface="Jura Medium"/>
              <a:sym typeface="Jura Medium"/>
            </a:endParaRPr>
          </a:p>
        </p:txBody>
      </p:sp>
      <p:sp>
        <p:nvSpPr>
          <p:cNvPr id="340" name="Google Shape;340;p6"/>
          <p:cNvSpPr/>
          <p:nvPr/>
        </p:nvSpPr>
        <p:spPr>
          <a:xfrm>
            <a:off x="8067775" y="3542299"/>
            <a:ext cx="596861" cy="726474"/>
          </a:xfrm>
          <a:custGeom>
            <a:rect b="b" l="l" r="r" t="t"/>
            <a:pathLst>
              <a:path extrusionOk="0" h="2270" w="1865">
                <a:moveTo>
                  <a:pt x="1745" y="608"/>
                </a:moveTo>
                <a:cubicBezTo>
                  <a:pt x="1745" y="607"/>
                  <a:pt x="1745" y="606"/>
                  <a:pt x="1744" y="605"/>
                </a:cubicBezTo>
                <a:cubicBezTo>
                  <a:pt x="1744" y="602"/>
                  <a:pt x="1743" y="600"/>
                  <a:pt x="1742" y="598"/>
                </a:cubicBezTo>
                <a:cubicBezTo>
                  <a:pt x="1740" y="596"/>
                  <a:pt x="1739" y="594"/>
                  <a:pt x="1738" y="593"/>
                </a:cubicBezTo>
                <a:cubicBezTo>
                  <a:pt x="1737" y="591"/>
                  <a:pt x="1735" y="590"/>
                  <a:pt x="1733" y="588"/>
                </a:cubicBezTo>
                <a:cubicBezTo>
                  <a:pt x="1732" y="586"/>
                  <a:pt x="1730" y="585"/>
                  <a:pt x="1728" y="584"/>
                </a:cubicBezTo>
                <a:cubicBezTo>
                  <a:pt x="1727" y="583"/>
                  <a:pt x="1726" y="582"/>
                  <a:pt x="1725" y="582"/>
                </a:cubicBezTo>
                <a:lnTo>
                  <a:pt x="507" y="4"/>
                </a:lnTo>
                <a:cubicBezTo>
                  <a:pt x="506" y="3"/>
                  <a:pt x="505" y="3"/>
                  <a:pt x="504" y="3"/>
                </a:cubicBezTo>
                <a:cubicBezTo>
                  <a:pt x="501" y="2"/>
                  <a:pt x="499" y="1"/>
                  <a:pt x="497" y="1"/>
                </a:cubicBezTo>
                <a:cubicBezTo>
                  <a:pt x="494" y="1"/>
                  <a:pt x="492" y="0"/>
                  <a:pt x="490" y="0"/>
                </a:cubicBezTo>
                <a:cubicBezTo>
                  <a:pt x="489" y="0"/>
                  <a:pt x="488" y="0"/>
                  <a:pt x="487" y="0"/>
                </a:cubicBezTo>
                <a:cubicBezTo>
                  <a:pt x="485" y="0"/>
                  <a:pt x="485" y="1"/>
                  <a:pt x="483" y="1"/>
                </a:cubicBezTo>
                <a:cubicBezTo>
                  <a:pt x="481" y="2"/>
                  <a:pt x="479" y="2"/>
                  <a:pt x="477" y="3"/>
                </a:cubicBezTo>
                <a:cubicBezTo>
                  <a:pt x="475" y="4"/>
                  <a:pt x="473" y="5"/>
                  <a:pt x="471" y="6"/>
                </a:cubicBezTo>
                <a:cubicBezTo>
                  <a:pt x="470" y="7"/>
                  <a:pt x="468" y="9"/>
                  <a:pt x="466" y="10"/>
                </a:cubicBezTo>
                <a:cubicBezTo>
                  <a:pt x="465" y="12"/>
                  <a:pt x="464" y="14"/>
                  <a:pt x="463" y="16"/>
                </a:cubicBezTo>
                <a:cubicBezTo>
                  <a:pt x="462" y="16"/>
                  <a:pt x="461" y="17"/>
                  <a:pt x="461" y="18"/>
                </a:cubicBezTo>
                <a:lnTo>
                  <a:pt x="2" y="984"/>
                </a:lnTo>
                <a:cubicBezTo>
                  <a:pt x="2" y="985"/>
                  <a:pt x="2" y="986"/>
                  <a:pt x="2" y="987"/>
                </a:cubicBezTo>
                <a:cubicBezTo>
                  <a:pt x="1" y="989"/>
                  <a:pt x="0" y="991"/>
                  <a:pt x="0" y="993"/>
                </a:cubicBezTo>
                <a:cubicBezTo>
                  <a:pt x="0" y="996"/>
                  <a:pt x="0" y="998"/>
                  <a:pt x="0" y="1000"/>
                </a:cubicBezTo>
                <a:cubicBezTo>
                  <a:pt x="0" y="1001"/>
                  <a:pt x="0" y="1002"/>
                  <a:pt x="0" y="1003"/>
                </a:cubicBezTo>
                <a:lnTo>
                  <a:pt x="118" y="1661"/>
                </a:lnTo>
                <a:cubicBezTo>
                  <a:pt x="118" y="1662"/>
                  <a:pt x="119" y="1664"/>
                  <a:pt x="119" y="1666"/>
                </a:cubicBezTo>
                <a:cubicBezTo>
                  <a:pt x="120" y="1666"/>
                  <a:pt x="120" y="1667"/>
                  <a:pt x="120" y="1668"/>
                </a:cubicBezTo>
                <a:cubicBezTo>
                  <a:pt x="122" y="1671"/>
                  <a:pt x="124" y="1675"/>
                  <a:pt x="126" y="1678"/>
                </a:cubicBezTo>
                <a:cubicBezTo>
                  <a:pt x="127" y="1678"/>
                  <a:pt x="128" y="1679"/>
                  <a:pt x="128" y="1680"/>
                </a:cubicBezTo>
                <a:cubicBezTo>
                  <a:pt x="131" y="1682"/>
                  <a:pt x="135" y="1685"/>
                  <a:pt x="139" y="1687"/>
                </a:cubicBezTo>
                <a:lnTo>
                  <a:pt x="1357" y="2265"/>
                </a:lnTo>
                <a:cubicBezTo>
                  <a:pt x="1360" y="2267"/>
                  <a:pt x="1365" y="2267"/>
                  <a:pt x="1369" y="2268"/>
                </a:cubicBezTo>
                <a:cubicBezTo>
                  <a:pt x="1370" y="2268"/>
                  <a:pt x="1371" y="2268"/>
                  <a:pt x="1373" y="2268"/>
                </a:cubicBezTo>
                <a:cubicBezTo>
                  <a:pt x="1374" y="2268"/>
                  <a:pt x="1375" y="2269"/>
                  <a:pt x="1377" y="2268"/>
                </a:cubicBezTo>
                <a:cubicBezTo>
                  <a:pt x="1378" y="2268"/>
                  <a:pt x="1379" y="2268"/>
                  <a:pt x="1380" y="2267"/>
                </a:cubicBezTo>
                <a:cubicBezTo>
                  <a:pt x="1382" y="2267"/>
                  <a:pt x="1384" y="2266"/>
                  <a:pt x="1387" y="2265"/>
                </a:cubicBezTo>
                <a:cubicBezTo>
                  <a:pt x="1389" y="2264"/>
                  <a:pt x="1391" y="2263"/>
                  <a:pt x="1392" y="2262"/>
                </a:cubicBezTo>
                <a:cubicBezTo>
                  <a:pt x="1394" y="2261"/>
                  <a:pt x="1395" y="2260"/>
                  <a:pt x="1397" y="2258"/>
                </a:cubicBezTo>
                <a:cubicBezTo>
                  <a:pt x="1399" y="2257"/>
                  <a:pt x="1400" y="2255"/>
                  <a:pt x="1401" y="2253"/>
                </a:cubicBezTo>
                <a:cubicBezTo>
                  <a:pt x="1402" y="2252"/>
                  <a:pt x="1403" y="2251"/>
                  <a:pt x="1403" y="2250"/>
                </a:cubicBezTo>
                <a:lnTo>
                  <a:pt x="1861" y="1284"/>
                </a:lnTo>
                <a:cubicBezTo>
                  <a:pt x="1862" y="1283"/>
                  <a:pt x="1862" y="1282"/>
                  <a:pt x="1862" y="1281"/>
                </a:cubicBezTo>
                <a:cubicBezTo>
                  <a:pt x="1863" y="1279"/>
                  <a:pt x="1863" y="1277"/>
                  <a:pt x="1864" y="1275"/>
                </a:cubicBezTo>
                <a:cubicBezTo>
                  <a:pt x="1864" y="1273"/>
                  <a:pt x="1864" y="1270"/>
                  <a:pt x="1864" y="1268"/>
                </a:cubicBezTo>
                <a:cubicBezTo>
                  <a:pt x="1864" y="1267"/>
                  <a:pt x="1864" y="1266"/>
                  <a:pt x="1864" y="1265"/>
                </a:cubicBezTo>
                <a:lnTo>
                  <a:pt x="1745" y="608"/>
                </a:lnTo>
                <a:moveTo>
                  <a:pt x="1664" y="626"/>
                </a:moveTo>
                <a:lnTo>
                  <a:pt x="1460" y="1057"/>
                </a:lnTo>
                <a:lnTo>
                  <a:pt x="642" y="669"/>
                </a:lnTo>
                <a:lnTo>
                  <a:pt x="538" y="92"/>
                </a:lnTo>
                <a:lnTo>
                  <a:pt x="1664" y="626"/>
                </a:lnTo>
                <a:moveTo>
                  <a:pt x="1431" y="1117"/>
                </a:moveTo>
                <a:lnTo>
                  <a:pt x="1234" y="1533"/>
                </a:lnTo>
                <a:lnTo>
                  <a:pt x="432" y="1152"/>
                </a:lnTo>
                <a:lnTo>
                  <a:pt x="629" y="736"/>
                </a:lnTo>
                <a:lnTo>
                  <a:pt x="1431" y="1117"/>
                </a:lnTo>
                <a:moveTo>
                  <a:pt x="478" y="148"/>
                </a:moveTo>
                <a:lnTo>
                  <a:pt x="574" y="685"/>
                </a:lnTo>
                <a:lnTo>
                  <a:pt x="367" y="1121"/>
                </a:lnTo>
                <a:lnTo>
                  <a:pt x="81" y="985"/>
                </a:lnTo>
                <a:lnTo>
                  <a:pt x="478" y="148"/>
                </a:lnTo>
                <a:moveTo>
                  <a:pt x="80" y="1058"/>
                </a:moveTo>
                <a:lnTo>
                  <a:pt x="339" y="1181"/>
                </a:lnTo>
                <a:lnTo>
                  <a:pt x="167" y="1543"/>
                </a:lnTo>
                <a:lnTo>
                  <a:pt x="80" y="1058"/>
                </a:lnTo>
                <a:moveTo>
                  <a:pt x="198" y="1643"/>
                </a:moveTo>
                <a:lnTo>
                  <a:pt x="403" y="1211"/>
                </a:lnTo>
                <a:lnTo>
                  <a:pt x="1221" y="1599"/>
                </a:lnTo>
                <a:lnTo>
                  <a:pt x="1325" y="2177"/>
                </a:lnTo>
                <a:lnTo>
                  <a:pt x="198" y="1643"/>
                </a:lnTo>
                <a:moveTo>
                  <a:pt x="1385" y="2121"/>
                </a:moveTo>
                <a:lnTo>
                  <a:pt x="1289" y="1584"/>
                </a:lnTo>
                <a:lnTo>
                  <a:pt x="1496" y="1148"/>
                </a:lnTo>
                <a:lnTo>
                  <a:pt x="1782" y="1283"/>
                </a:lnTo>
                <a:lnTo>
                  <a:pt x="1385" y="2121"/>
                </a:lnTo>
                <a:moveTo>
                  <a:pt x="1524" y="1088"/>
                </a:moveTo>
                <a:lnTo>
                  <a:pt x="1696" y="726"/>
                </a:lnTo>
                <a:lnTo>
                  <a:pt x="1783" y="1211"/>
                </a:lnTo>
                <a:lnTo>
                  <a:pt x="1524" y="1088"/>
                </a:lnTo>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341" name="Google Shape;341;p6"/>
          <p:cNvSpPr/>
          <p:nvPr/>
        </p:nvSpPr>
        <p:spPr>
          <a:xfrm>
            <a:off x="6443175" y="875025"/>
            <a:ext cx="177900" cy="1779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Jura Medium"/>
              <a:ea typeface="Jura Medium"/>
              <a:cs typeface="Jura Medium"/>
              <a:sym typeface="Jura Medium"/>
            </a:endParaRPr>
          </a:p>
        </p:txBody>
      </p:sp>
      <p:sp>
        <p:nvSpPr>
          <p:cNvPr id="342" name="Google Shape;342;p6"/>
          <p:cNvSpPr/>
          <p:nvPr/>
        </p:nvSpPr>
        <p:spPr>
          <a:xfrm>
            <a:off x="6031400" y="2854031"/>
            <a:ext cx="275100" cy="275100"/>
          </a:xfrm>
          <a:prstGeom prst="flowChartMagneticDrum">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Jura Medium"/>
              <a:ea typeface="Jura Medium"/>
              <a:cs typeface="Jura Medium"/>
              <a:sym typeface="Jura Medium"/>
            </a:endParaRPr>
          </a:p>
        </p:txBody>
      </p:sp>
      <p:sp>
        <p:nvSpPr>
          <p:cNvPr id="343" name="Google Shape;343;p6"/>
          <p:cNvSpPr txBox="1"/>
          <p:nvPr/>
        </p:nvSpPr>
        <p:spPr>
          <a:xfrm>
            <a:off x="754135" y="1706851"/>
            <a:ext cx="4674300" cy="864899"/>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chemeClr val="dk1"/>
              </a:buClr>
              <a:buSzPts val="3300"/>
              <a:buFont typeface="Orbitron Medium"/>
              <a:buNone/>
            </a:pPr>
            <a:r>
              <a:rPr b="1" i="0" lang="en-US" sz="7500" u="none" cap="none" strike="noStrike">
                <a:solidFill>
                  <a:schemeClr val="accent1"/>
                </a:solidFill>
                <a:latin typeface="Saira"/>
                <a:ea typeface="Saira"/>
                <a:cs typeface="Saira"/>
                <a:sym typeface="Saira"/>
              </a:rPr>
              <a:t>02</a:t>
            </a:r>
            <a:endParaRPr/>
          </a:p>
        </p:txBody>
      </p:sp>
      <p:sp>
        <p:nvSpPr>
          <p:cNvPr id="344" name="Google Shape;344;p6"/>
          <p:cNvSpPr txBox="1"/>
          <p:nvPr>
            <p:ph idx="12" type="sldNum"/>
          </p:nvPr>
        </p:nvSpPr>
        <p:spPr>
          <a:xfrm>
            <a:off x="6457950" y="4767263"/>
            <a:ext cx="2057400" cy="274637"/>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None/>
            </a:pPr>
            <a:fld id="{00000000-1234-1234-1234-123412341234}" type="slidenum">
              <a:rPr lang="en-US"/>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7"/>
          <p:cNvSpPr txBox="1"/>
          <p:nvPr>
            <p:ph idx="1" type="subTitle"/>
          </p:nvPr>
        </p:nvSpPr>
        <p:spPr>
          <a:xfrm>
            <a:off x="831552" y="1203178"/>
            <a:ext cx="5576623" cy="2855820"/>
          </a:xfrm>
          <a:prstGeom prst="rect">
            <a:avLst/>
          </a:prstGeom>
          <a:noFill/>
          <a:ln>
            <a:noFill/>
          </a:ln>
        </p:spPr>
        <p:txBody>
          <a:bodyPr anchorCtr="0" anchor="ctr" bIns="91425" lIns="91425" spcFirstLastPara="1" rIns="91425" wrap="square" tIns="91425">
            <a:noAutofit/>
          </a:bodyPr>
          <a:lstStyle/>
          <a:p>
            <a:pPr indent="-285750" lvl="0" marL="285750" rtl="0" algn="l">
              <a:lnSpc>
                <a:spcPct val="120000"/>
              </a:lnSpc>
              <a:spcBef>
                <a:spcPts val="0"/>
              </a:spcBef>
              <a:spcAft>
                <a:spcPts val="0"/>
              </a:spcAft>
              <a:buClr>
                <a:schemeClr val="dk1"/>
              </a:buClr>
              <a:buSzPts val="1100"/>
              <a:buChar char="●"/>
            </a:pPr>
            <a:r>
              <a:rPr lang="en-US">
                <a:latin typeface="Baloo 2"/>
                <a:ea typeface="Baloo 2"/>
                <a:cs typeface="Baloo 2"/>
                <a:sym typeface="Baloo 2"/>
              </a:rPr>
              <a:t>Vẽ được các khối hình học cơ bản (hình hộp, hình cầu, hình nón,…) bằng nhiều cách khác nhau (solid, line, point).</a:t>
            </a:r>
            <a:endParaRPr/>
          </a:p>
          <a:p>
            <a:pPr indent="-285750" lvl="0" marL="285750" rtl="0" algn="l">
              <a:lnSpc>
                <a:spcPct val="120000"/>
              </a:lnSpc>
              <a:spcBef>
                <a:spcPts val="0"/>
              </a:spcBef>
              <a:spcAft>
                <a:spcPts val="0"/>
              </a:spcAft>
              <a:buClr>
                <a:schemeClr val="dk1"/>
              </a:buClr>
              <a:buSzPts val="1100"/>
              <a:buChar char="●"/>
            </a:pPr>
            <a:r>
              <a:rPr lang="en-US">
                <a:latin typeface="Baloo 2"/>
                <a:ea typeface="Baloo 2"/>
                <a:cs typeface="Baloo 2"/>
                <a:sym typeface="Baloo 2"/>
              </a:rPr>
              <a:t>Tải được một số mô hình hình khối được xây dựng sẵn bên ngoài.</a:t>
            </a:r>
            <a:endParaRPr/>
          </a:p>
          <a:p>
            <a:pPr indent="-285750" lvl="0" marL="285750" rtl="0" algn="l">
              <a:lnSpc>
                <a:spcPct val="120000"/>
              </a:lnSpc>
              <a:spcBef>
                <a:spcPts val="0"/>
              </a:spcBef>
              <a:spcAft>
                <a:spcPts val="0"/>
              </a:spcAft>
              <a:buClr>
                <a:schemeClr val="dk1"/>
              </a:buClr>
              <a:buSzPts val="1100"/>
              <a:buChar char="●"/>
            </a:pPr>
            <a:r>
              <a:rPr lang="en-US">
                <a:latin typeface="Baloo 2"/>
                <a:ea typeface="Baloo 2"/>
                <a:cs typeface="Baloo 2"/>
                <a:sym typeface="Baloo 2"/>
              </a:rPr>
              <a:t>Thay đổi toạ độ x,y,z của hình khối theo sự kiện chuột và bàn phím.</a:t>
            </a:r>
            <a:endParaRPr/>
          </a:p>
          <a:p>
            <a:pPr indent="-285750" lvl="0" marL="285750" rtl="0" algn="l">
              <a:lnSpc>
                <a:spcPct val="120000"/>
              </a:lnSpc>
              <a:spcBef>
                <a:spcPts val="0"/>
              </a:spcBef>
              <a:spcAft>
                <a:spcPts val="0"/>
              </a:spcAft>
              <a:buClr>
                <a:schemeClr val="dk1"/>
              </a:buClr>
              <a:buSzPts val="1100"/>
              <a:buChar char="●"/>
            </a:pPr>
            <a:r>
              <a:rPr lang="en-US">
                <a:latin typeface="Baloo 2"/>
                <a:ea typeface="Baloo 2"/>
                <a:cs typeface="Baloo 2"/>
                <a:sym typeface="Baloo 2"/>
              </a:rPr>
              <a:t>Thực hiện áp dụng một số texture có sẵn lên đối tượng hình khối.</a:t>
            </a:r>
            <a:endParaRPr/>
          </a:p>
          <a:p>
            <a:pPr indent="-285750" lvl="0" marL="285750" rtl="0" algn="l">
              <a:lnSpc>
                <a:spcPct val="120000"/>
              </a:lnSpc>
              <a:spcBef>
                <a:spcPts val="0"/>
              </a:spcBef>
              <a:spcAft>
                <a:spcPts val="0"/>
              </a:spcAft>
              <a:buClr>
                <a:schemeClr val="dk1"/>
              </a:buClr>
              <a:buSzPts val="1100"/>
              <a:buChar char="●"/>
            </a:pPr>
            <a:r>
              <a:rPr lang="en-US">
                <a:latin typeface="Baloo 2"/>
                <a:ea typeface="Baloo 2"/>
                <a:cs typeface="Baloo 2"/>
                <a:sym typeface="Baloo 2"/>
              </a:rPr>
              <a:t>Chiếu sáng toàn phần và cho phép điều chỉnh ánh sáng bằng sự kiện chuột và bàn phím.</a:t>
            </a:r>
            <a:endParaRPr/>
          </a:p>
          <a:p>
            <a:pPr indent="-285750" lvl="0" marL="285750" rtl="0" algn="l">
              <a:lnSpc>
                <a:spcPct val="120000"/>
              </a:lnSpc>
              <a:spcBef>
                <a:spcPts val="0"/>
              </a:spcBef>
              <a:spcAft>
                <a:spcPts val="0"/>
              </a:spcAft>
              <a:buClr>
                <a:schemeClr val="dk1"/>
              </a:buClr>
              <a:buSzPts val="1100"/>
              <a:buChar char="●"/>
            </a:pPr>
            <a:r>
              <a:rPr lang="en-US">
                <a:latin typeface="Baloo 2"/>
                <a:ea typeface="Baloo 2"/>
                <a:cs typeface="Baloo 2"/>
                <a:sym typeface="Baloo 2"/>
              </a:rPr>
              <a:t> Thực hiện một số animation có sẵn lên đối tượng.</a:t>
            </a:r>
            <a:endParaRPr>
              <a:latin typeface="Baloo 2"/>
              <a:ea typeface="Baloo 2"/>
              <a:cs typeface="Baloo 2"/>
              <a:sym typeface="Baloo 2"/>
            </a:endParaRPr>
          </a:p>
        </p:txBody>
      </p:sp>
      <p:grpSp>
        <p:nvGrpSpPr>
          <p:cNvPr id="350" name="Google Shape;350;p7"/>
          <p:cNvGrpSpPr/>
          <p:nvPr/>
        </p:nvGrpSpPr>
        <p:grpSpPr>
          <a:xfrm>
            <a:off x="5809333" y="1640601"/>
            <a:ext cx="4117123" cy="3891756"/>
            <a:chOff x="5809333" y="1640601"/>
            <a:chExt cx="4117123" cy="3891756"/>
          </a:xfrm>
        </p:grpSpPr>
        <p:pic>
          <p:nvPicPr>
            <p:cNvPr id="351" name="Google Shape;351;p7"/>
            <p:cNvPicPr preferRelativeResize="0"/>
            <p:nvPr/>
          </p:nvPicPr>
          <p:blipFill rotWithShape="1">
            <a:blip r:embed="rId3">
              <a:alphaModFix/>
            </a:blip>
            <a:srcRect b="0" l="0" r="0" t="0"/>
            <a:stretch/>
          </p:blipFill>
          <p:spPr>
            <a:xfrm rot="-2282568">
              <a:off x="5916751" y="2057362"/>
              <a:ext cx="1671402" cy="924826"/>
            </a:xfrm>
            <a:prstGeom prst="rect">
              <a:avLst/>
            </a:prstGeom>
            <a:noFill/>
            <a:ln>
              <a:noFill/>
            </a:ln>
          </p:spPr>
        </p:pic>
        <p:pic>
          <p:nvPicPr>
            <p:cNvPr id="352" name="Google Shape;352;p7"/>
            <p:cNvPicPr preferRelativeResize="0"/>
            <p:nvPr/>
          </p:nvPicPr>
          <p:blipFill rotWithShape="1">
            <a:blip r:embed="rId4">
              <a:alphaModFix/>
            </a:blip>
            <a:srcRect b="0" l="0" r="0" t="0"/>
            <a:stretch/>
          </p:blipFill>
          <p:spPr>
            <a:xfrm>
              <a:off x="7219289" y="2903418"/>
              <a:ext cx="1093159" cy="1054534"/>
            </a:xfrm>
            <a:prstGeom prst="rect">
              <a:avLst/>
            </a:prstGeom>
            <a:noFill/>
            <a:ln>
              <a:noFill/>
            </a:ln>
          </p:spPr>
        </p:pic>
        <p:pic>
          <p:nvPicPr>
            <p:cNvPr id="353" name="Google Shape;353;p7"/>
            <p:cNvPicPr preferRelativeResize="0"/>
            <p:nvPr/>
          </p:nvPicPr>
          <p:blipFill rotWithShape="1">
            <a:blip r:embed="rId5">
              <a:alphaModFix/>
            </a:blip>
            <a:srcRect b="0" l="0" r="0" t="0"/>
            <a:stretch/>
          </p:blipFill>
          <p:spPr>
            <a:xfrm>
              <a:off x="8159599" y="3827925"/>
              <a:ext cx="1766857" cy="1704432"/>
            </a:xfrm>
            <a:prstGeom prst="rect">
              <a:avLst/>
            </a:prstGeom>
            <a:noFill/>
            <a:ln>
              <a:noFill/>
            </a:ln>
          </p:spPr>
        </p:pic>
      </p:grpSp>
      <p:sp>
        <p:nvSpPr>
          <p:cNvPr id="354" name="Google Shape;354;p7"/>
          <p:cNvSpPr/>
          <p:nvPr/>
        </p:nvSpPr>
        <p:spPr>
          <a:xfrm rot="5400000">
            <a:off x="6904750" y="4256375"/>
            <a:ext cx="602777" cy="578974"/>
          </a:xfrm>
          <a:custGeom>
            <a:rect b="b" l="l" r="r" t="t"/>
            <a:pathLst>
              <a:path extrusionOk="0" h="2018" w="2101">
                <a:moveTo>
                  <a:pt x="1087" y="2016"/>
                </a:moveTo>
                <a:cubicBezTo>
                  <a:pt x="1090" y="2017"/>
                  <a:pt x="1093" y="2017"/>
                  <a:pt x="1096" y="2016"/>
                </a:cubicBezTo>
                <a:cubicBezTo>
                  <a:pt x="1097" y="2016"/>
                  <a:pt x="1098" y="2016"/>
                  <a:pt x="1099" y="2016"/>
                </a:cubicBezTo>
                <a:cubicBezTo>
                  <a:pt x="1101" y="2016"/>
                  <a:pt x="1103" y="2015"/>
                  <a:pt x="1105" y="2014"/>
                </a:cubicBezTo>
                <a:cubicBezTo>
                  <a:pt x="1106" y="2014"/>
                  <a:pt x="1107" y="2014"/>
                  <a:pt x="1108" y="2013"/>
                </a:cubicBezTo>
                <a:cubicBezTo>
                  <a:pt x="1109" y="2013"/>
                  <a:pt x="1109" y="2013"/>
                  <a:pt x="1110" y="2012"/>
                </a:cubicBezTo>
                <a:cubicBezTo>
                  <a:pt x="1111" y="2011"/>
                  <a:pt x="1112" y="2010"/>
                  <a:pt x="1114" y="2009"/>
                </a:cubicBezTo>
                <a:lnTo>
                  <a:pt x="1115" y="2008"/>
                </a:lnTo>
                <a:cubicBezTo>
                  <a:pt x="1118" y="2005"/>
                  <a:pt x="1120" y="2003"/>
                  <a:pt x="1121" y="2000"/>
                </a:cubicBezTo>
                <a:lnTo>
                  <a:pt x="2096" y="45"/>
                </a:lnTo>
                <a:cubicBezTo>
                  <a:pt x="2096" y="45"/>
                  <a:pt x="2096" y="44"/>
                  <a:pt x="2097" y="44"/>
                </a:cubicBezTo>
                <a:cubicBezTo>
                  <a:pt x="2100" y="38"/>
                  <a:pt x="2100" y="31"/>
                  <a:pt x="2099" y="24"/>
                </a:cubicBezTo>
                <a:cubicBezTo>
                  <a:pt x="2099" y="23"/>
                  <a:pt x="2098" y="22"/>
                  <a:pt x="2098" y="21"/>
                </a:cubicBezTo>
                <a:cubicBezTo>
                  <a:pt x="2097" y="19"/>
                  <a:pt x="2096" y="17"/>
                  <a:pt x="2095" y="15"/>
                </a:cubicBezTo>
                <a:lnTo>
                  <a:pt x="2095" y="14"/>
                </a:lnTo>
                <a:cubicBezTo>
                  <a:pt x="2094" y="13"/>
                  <a:pt x="2093" y="12"/>
                  <a:pt x="2092" y="11"/>
                </a:cubicBezTo>
                <a:cubicBezTo>
                  <a:pt x="2091" y="10"/>
                  <a:pt x="2089" y="8"/>
                  <a:pt x="2087" y="7"/>
                </a:cubicBezTo>
                <a:cubicBezTo>
                  <a:pt x="2087" y="6"/>
                  <a:pt x="2087" y="6"/>
                  <a:pt x="2086" y="5"/>
                </a:cubicBezTo>
                <a:cubicBezTo>
                  <a:pt x="2086" y="5"/>
                  <a:pt x="2085" y="5"/>
                  <a:pt x="2084" y="4"/>
                </a:cubicBezTo>
                <a:cubicBezTo>
                  <a:pt x="2082" y="3"/>
                  <a:pt x="2080" y="2"/>
                  <a:pt x="2078" y="2"/>
                </a:cubicBezTo>
                <a:cubicBezTo>
                  <a:pt x="2077" y="1"/>
                  <a:pt x="2075" y="1"/>
                  <a:pt x="2074" y="1"/>
                </a:cubicBezTo>
                <a:cubicBezTo>
                  <a:pt x="2072" y="0"/>
                  <a:pt x="2070" y="0"/>
                  <a:pt x="2068" y="0"/>
                </a:cubicBezTo>
                <a:cubicBezTo>
                  <a:pt x="2066" y="0"/>
                  <a:pt x="2065" y="0"/>
                  <a:pt x="2063" y="1"/>
                </a:cubicBezTo>
                <a:cubicBezTo>
                  <a:pt x="2063" y="1"/>
                  <a:pt x="2062" y="1"/>
                  <a:pt x="2061" y="1"/>
                </a:cubicBezTo>
                <a:lnTo>
                  <a:pt x="23" y="536"/>
                </a:lnTo>
                <a:lnTo>
                  <a:pt x="22" y="537"/>
                </a:lnTo>
                <a:cubicBezTo>
                  <a:pt x="20" y="537"/>
                  <a:pt x="18" y="538"/>
                  <a:pt x="16" y="539"/>
                </a:cubicBezTo>
                <a:cubicBezTo>
                  <a:pt x="15" y="539"/>
                  <a:pt x="15" y="540"/>
                  <a:pt x="14" y="540"/>
                </a:cubicBezTo>
                <a:cubicBezTo>
                  <a:pt x="14" y="541"/>
                  <a:pt x="14" y="541"/>
                  <a:pt x="13" y="541"/>
                </a:cubicBezTo>
                <a:cubicBezTo>
                  <a:pt x="9" y="544"/>
                  <a:pt x="5" y="548"/>
                  <a:pt x="3" y="554"/>
                </a:cubicBezTo>
                <a:cubicBezTo>
                  <a:pt x="2" y="554"/>
                  <a:pt x="2" y="555"/>
                  <a:pt x="2" y="556"/>
                </a:cubicBezTo>
                <a:cubicBezTo>
                  <a:pt x="1" y="558"/>
                  <a:pt x="1" y="560"/>
                  <a:pt x="0" y="562"/>
                </a:cubicBezTo>
                <a:lnTo>
                  <a:pt x="0" y="563"/>
                </a:lnTo>
                <a:cubicBezTo>
                  <a:pt x="0" y="564"/>
                  <a:pt x="0" y="565"/>
                  <a:pt x="0" y="566"/>
                </a:cubicBezTo>
                <a:cubicBezTo>
                  <a:pt x="0" y="567"/>
                  <a:pt x="0" y="568"/>
                  <a:pt x="0" y="568"/>
                </a:cubicBezTo>
                <a:lnTo>
                  <a:pt x="73" y="1496"/>
                </a:lnTo>
                <a:cubicBezTo>
                  <a:pt x="73" y="1500"/>
                  <a:pt x="74" y="1503"/>
                  <a:pt x="76" y="1507"/>
                </a:cubicBezTo>
                <a:cubicBezTo>
                  <a:pt x="79" y="1513"/>
                  <a:pt x="83" y="1518"/>
                  <a:pt x="90" y="1521"/>
                </a:cubicBezTo>
                <a:lnTo>
                  <a:pt x="1080" y="2013"/>
                </a:lnTo>
                <a:cubicBezTo>
                  <a:pt x="1082" y="2014"/>
                  <a:pt x="1084" y="2015"/>
                  <a:pt x="1086" y="2015"/>
                </a:cubicBezTo>
                <a:lnTo>
                  <a:pt x="1087" y="2015"/>
                </a:lnTo>
                <a:cubicBezTo>
                  <a:pt x="1087" y="2016"/>
                  <a:pt x="1087" y="2016"/>
                  <a:pt x="1087" y="2016"/>
                </a:cubicBezTo>
                <a:moveTo>
                  <a:pt x="1973" y="88"/>
                </a:moveTo>
                <a:lnTo>
                  <a:pt x="1092" y="1033"/>
                </a:lnTo>
                <a:lnTo>
                  <a:pt x="121" y="575"/>
                </a:lnTo>
                <a:lnTo>
                  <a:pt x="1973" y="88"/>
                </a:lnTo>
                <a:moveTo>
                  <a:pt x="1125" y="1853"/>
                </a:moveTo>
                <a:lnTo>
                  <a:pt x="1130" y="1083"/>
                </a:lnTo>
                <a:lnTo>
                  <a:pt x="1946" y="208"/>
                </a:lnTo>
                <a:lnTo>
                  <a:pt x="1125" y="1853"/>
                </a:lnTo>
                <a:moveTo>
                  <a:pt x="133" y="1474"/>
                </a:moveTo>
                <a:lnTo>
                  <a:pt x="66" y="617"/>
                </a:lnTo>
                <a:lnTo>
                  <a:pt x="1068" y="1090"/>
                </a:lnTo>
                <a:lnTo>
                  <a:pt x="1063" y="1936"/>
                </a:lnTo>
                <a:lnTo>
                  <a:pt x="133" y="1474"/>
                </a:lnTo>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 name="Google Shape;355;p7"/>
          <p:cNvSpPr/>
          <p:nvPr/>
        </p:nvSpPr>
        <p:spPr>
          <a:xfrm>
            <a:off x="7317725" y="2542138"/>
            <a:ext cx="177900" cy="1779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Jura Medium"/>
              <a:ea typeface="Jura Medium"/>
              <a:cs typeface="Jura Medium"/>
              <a:sym typeface="Jura Medium"/>
            </a:endParaRPr>
          </a:p>
        </p:txBody>
      </p:sp>
      <p:grpSp>
        <p:nvGrpSpPr>
          <p:cNvPr id="356" name="Google Shape;356;p7"/>
          <p:cNvGrpSpPr/>
          <p:nvPr/>
        </p:nvGrpSpPr>
        <p:grpSpPr>
          <a:xfrm rot="623070">
            <a:off x="7922566" y="2064437"/>
            <a:ext cx="517562" cy="517562"/>
            <a:chOff x="6357825" y="1432425"/>
            <a:chExt cx="462300" cy="462300"/>
          </a:xfrm>
        </p:grpSpPr>
        <p:sp>
          <p:nvSpPr>
            <p:cNvPr id="357" name="Google Shape;357;p7"/>
            <p:cNvSpPr/>
            <p:nvPr/>
          </p:nvSpPr>
          <p:spPr>
            <a:xfrm>
              <a:off x="6357825" y="1508625"/>
              <a:ext cx="386100" cy="386100"/>
            </a:xfrm>
            <a:prstGeom prst="ellipse">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Jura Medium"/>
                <a:ea typeface="Jura Medium"/>
                <a:cs typeface="Jura Medium"/>
                <a:sym typeface="Jura Medium"/>
              </a:endParaRPr>
            </a:p>
          </p:txBody>
        </p:sp>
        <p:sp>
          <p:nvSpPr>
            <p:cNvPr id="358" name="Google Shape;358;p7"/>
            <p:cNvSpPr/>
            <p:nvPr/>
          </p:nvSpPr>
          <p:spPr>
            <a:xfrm>
              <a:off x="6434025" y="1432425"/>
              <a:ext cx="386100" cy="386100"/>
            </a:xfrm>
            <a:prstGeom prst="ellipse">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Jura Medium"/>
                <a:ea typeface="Jura Medium"/>
                <a:cs typeface="Jura Medium"/>
                <a:sym typeface="Jura Medium"/>
              </a:endParaRPr>
            </a:p>
          </p:txBody>
        </p:sp>
      </p:grpSp>
      <p:sp>
        <p:nvSpPr>
          <p:cNvPr id="359" name="Google Shape;359;p7"/>
          <p:cNvSpPr/>
          <p:nvPr/>
        </p:nvSpPr>
        <p:spPr>
          <a:xfrm>
            <a:off x="7830800" y="4394975"/>
            <a:ext cx="107700" cy="107700"/>
          </a:xfrm>
          <a:prstGeom prst="ellipse">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Jura Medium"/>
              <a:ea typeface="Jura Medium"/>
              <a:cs typeface="Jura Medium"/>
              <a:sym typeface="Jura Medium"/>
            </a:endParaRPr>
          </a:p>
        </p:txBody>
      </p:sp>
      <p:sp>
        <p:nvSpPr>
          <p:cNvPr id="360" name="Google Shape;360;p7"/>
          <p:cNvSpPr txBox="1"/>
          <p:nvPr>
            <p:ph idx="12" type="sldNum"/>
          </p:nvPr>
        </p:nvSpPr>
        <p:spPr>
          <a:xfrm>
            <a:off x="6457950" y="4767263"/>
            <a:ext cx="2057400" cy="274637"/>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None/>
            </a:pPr>
            <a:fld id="{00000000-1234-1234-1234-123412341234}" type="slidenum">
              <a:rPr lang="en-US"/>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8"/>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300"/>
              <a:buNone/>
            </a:pPr>
            <a:r>
              <a:rPr b="1" lang="en-US">
                <a:latin typeface="Saira"/>
                <a:ea typeface="Saira"/>
                <a:cs typeface="Saira"/>
                <a:sym typeface="Saira"/>
              </a:rPr>
              <a:t>Nội dung</a:t>
            </a:r>
            <a:endParaRPr b="1">
              <a:latin typeface="Saira"/>
              <a:ea typeface="Saira"/>
              <a:cs typeface="Saira"/>
              <a:sym typeface="Saira"/>
            </a:endParaRPr>
          </a:p>
        </p:txBody>
      </p:sp>
      <p:sp>
        <p:nvSpPr>
          <p:cNvPr id="366" name="Google Shape;366;p8"/>
          <p:cNvSpPr txBox="1"/>
          <p:nvPr>
            <p:ph idx="3" type="subTitle"/>
          </p:nvPr>
        </p:nvSpPr>
        <p:spPr>
          <a:xfrm>
            <a:off x="2283329" y="3986650"/>
            <a:ext cx="2487300" cy="572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400"/>
              <a:buNone/>
            </a:pPr>
            <a:r>
              <a:rPr lang="en-US">
                <a:latin typeface="Baloo 2"/>
                <a:ea typeface="Baloo 2"/>
                <a:cs typeface="Baloo 2"/>
                <a:sym typeface="Baloo 2"/>
              </a:rPr>
              <a:t>Kết luận và hướng phát triển của đồ án.</a:t>
            </a:r>
            <a:endParaRPr sz="1600">
              <a:solidFill>
                <a:srgbClr val="666666"/>
              </a:solidFill>
              <a:latin typeface="Baloo 2"/>
              <a:ea typeface="Baloo 2"/>
              <a:cs typeface="Baloo 2"/>
              <a:sym typeface="Baloo 2"/>
            </a:endParaRPr>
          </a:p>
        </p:txBody>
      </p:sp>
      <p:sp>
        <p:nvSpPr>
          <p:cNvPr id="367" name="Google Shape;367;p8"/>
          <p:cNvSpPr txBox="1"/>
          <p:nvPr>
            <p:ph idx="1" type="subTitle"/>
          </p:nvPr>
        </p:nvSpPr>
        <p:spPr>
          <a:xfrm>
            <a:off x="720000" y="2204768"/>
            <a:ext cx="2487300" cy="572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400"/>
              <a:buNone/>
            </a:pPr>
            <a:r>
              <a:rPr lang="en-US">
                <a:latin typeface="Baloo 2"/>
                <a:ea typeface="Baloo 2"/>
                <a:cs typeface="Baloo 2"/>
                <a:sym typeface="Baloo 2"/>
              </a:rPr>
              <a:t>Tóm tắt bối cảnh và đề tài thực hiện.</a:t>
            </a:r>
            <a:endParaRPr>
              <a:latin typeface="Baloo 2"/>
              <a:ea typeface="Baloo 2"/>
              <a:cs typeface="Baloo 2"/>
              <a:sym typeface="Baloo 2"/>
            </a:endParaRPr>
          </a:p>
        </p:txBody>
      </p:sp>
      <p:sp>
        <p:nvSpPr>
          <p:cNvPr id="368" name="Google Shape;368;p8"/>
          <p:cNvSpPr txBox="1"/>
          <p:nvPr>
            <p:ph idx="2" type="subTitle"/>
          </p:nvPr>
        </p:nvSpPr>
        <p:spPr>
          <a:xfrm>
            <a:off x="3343071" y="2204768"/>
            <a:ext cx="2487300" cy="572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400"/>
              <a:buNone/>
            </a:pPr>
            <a:r>
              <a:rPr lang="en-US">
                <a:latin typeface="Baloo 2"/>
                <a:ea typeface="Baloo 2"/>
                <a:cs typeface="Baloo 2"/>
                <a:sym typeface="Baloo 2"/>
              </a:rPr>
              <a:t>Mục tiêu thực hiện đồ án môn học.</a:t>
            </a:r>
            <a:endParaRPr>
              <a:latin typeface="Baloo 2"/>
              <a:ea typeface="Baloo 2"/>
              <a:cs typeface="Baloo 2"/>
              <a:sym typeface="Baloo 2"/>
            </a:endParaRPr>
          </a:p>
        </p:txBody>
      </p:sp>
      <p:sp>
        <p:nvSpPr>
          <p:cNvPr id="369" name="Google Shape;369;p8"/>
          <p:cNvSpPr txBox="1"/>
          <p:nvPr>
            <p:ph idx="4" type="subTitle"/>
          </p:nvPr>
        </p:nvSpPr>
        <p:spPr>
          <a:xfrm>
            <a:off x="5017013" y="3986650"/>
            <a:ext cx="3020858" cy="572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400"/>
              <a:buNone/>
            </a:pPr>
            <a:r>
              <a:rPr lang="en-US">
                <a:latin typeface="Baloo 2"/>
                <a:ea typeface="Baloo 2"/>
                <a:cs typeface="Baloo 2"/>
                <a:sym typeface="Baloo 2"/>
              </a:rPr>
              <a:t>Bảng phân công công việc cho các thành viên trong nhóm.</a:t>
            </a:r>
            <a:endParaRPr>
              <a:latin typeface="Baloo 2"/>
              <a:ea typeface="Baloo 2"/>
              <a:cs typeface="Baloo 2"/>
              <a:sym typeface="Baloo 2"/>
            </a:endParaRPr>
          </a:p>
        </p:txBody>
      </p:sp>
      <p:sp>
        <p:nvSpPr>
          <p:cNvPr id="370" name="Google Shape;370;p8"/>
          <p:cNvSpPr txBox="1"/>
          <p:nvPr>
            <p:ph idx="5" type="subTitle"/>
          </p:nvPr>
        </p:nvSpPr>
        <p:spPr>
          <a:xfrm>
            <a:off x="5966149" y="2204768"/>
            <a:ext cx="2487300" cy="572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400"/>
              <a:buNone/>
            </a:pPr>
            <a:r>
              <a:rPr lang="en-US">
                <a:latin typeface="Baloo 2"/>
                <a:ea typeface="Baloo 2"/>
                <a:cs typeface="Baloo 2"/>
                <a:sym typeface="Baloo 2"/>
              </a:rPr>
              <a:t>Mô tả chi tiết các chức năng trong sản phẩm đồ án.</a:t>
            </a:r>
            <a:endParaRPr>
              <a:latin typeface="Baloo 2"/>
              <a:ea typeface="Baloo 2"/>
              <a:cs typeface="Baloo 2"/>
              <a:sym typeface="Baloo 2"/>
            </a:endParaRPr>
          </a:p>
        </p:txBody>
      </p:sp>
      <p:sp>
        <p:nvSpPr>
          <p:cNvPr id="371" name="Google Shape;371;p8"/>
          <p:cNvSpPr txBox="1"/>
          <p:nvPr>
            <p:ph idx="7" type="title"/>
          </p:nvPr>
        </p:nvSpPr>
        <p:spPr>
          <a:xfrm>
            <a:off x="720000" y="1251395"/>
            <a:ext cx="734700" cy="447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000"/>
              <a:buNone/>
            </a:pPr>
            <a:r>
              <a:rPr lang="en-US">
                <a:latin typeface="Saira"/>
                <a:ea typeface="Saira"/>
                <a:cs typeface="Saira"/>
                <a:sym typeface="Saira"/>
              </a:rPr>
              <a:t>01</a:t>
            </a:r>
            <a:endParaRPr>
              <a:latin typeface="Saira"/>
              <a:ea typeface="Saira"/>
              <a:cs typeface="Saira"/>
              <a:sym typeface="Saira"/>
            </a:endParaRPr>
          </a:p>
        </p:txBody>
      </p:sp>
      <p:sp>
        <p:nvSpPr>
          <p:cNvPr id="372" name="Google Shape;372;p8"/>
          <p:cNvSpPr txBox="1"/>
          <p:nvPr>
            <p:ph idx="8" type="title"/>
          </p:nvPr>
        </p:nvSpPr>
        <p:spPr>
          <a:xfrm>
            <a:off x="2283329" y="3032691"/>
            <a:ext cx="734700" cy="447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000"/>
              <a:buNone/>
            </a:pPr>
            <a:r>
              <a:rPr lang="en-US">
                <a:latin typeface="Saira"/>
                <a:ea typeface="Saira"/>
                <a:cs typeface="Saira"/>
                <a:sym typeface="Saira"/>
              </a:rPr>
              <a:t>04</a:t>
            </a:r>
            <a:endParaRPr>
              <a:latin typeface="Saira"/>
              <a:ea typeface="Saira"/>
              <a:cs typeface="Saira"/>
              <a:sym typeface="Saira"/>
            </a:endParaRPr>
          </a:p>
        </p:txBody>
      </p:sp>
      <p:sp>
        <p:nvSpPr>
          <p:cNvPr id="373" name="Google Shape;373;p8"/>
          <p:cNvSpPr txBox="1"/>
          <p:nvPr>
            <p:ph idx="9" type="title"/>
          </p:nvPr>
        </p:nvSpPr>
        <p:spPr>
          <a:xfrm>
            <a:off x="3343071" y="1251395"/>
            <a:ext cx="734700" cy="447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000"/>
              <a:buNone/>
            </a:pPr>
            <a:r>
              <a:rPr lang="en-US">
                <a:latin typeface="Saira"/>
                <a:ea typeface="Saira"/>
                <a:cs typeface="Saira"/>
                <a:sym typeface="Saira"/>
              </a:rPr>
              <a:t>02</a:t>
            </a:r>
            <a:endParaRPr>
              <a:latin typeface="Saira"/>
              <a:ea typeface="Saira"/>
              <a:cs typeface="Saira"/>
              <a:sym typeface="Saira"/>
            </a:endParaRPr>
          </a:p>
        </p:txBody>
      </p:sp>
      <p:sp>
        <p:nvSpPr>
          <p:cNvPr id="374" name="Google Shape;374;p8"/>
          <p:cNvSpPr txBox="1"/>
          <p:nvPr>
            <p:ph idx="13" type="title"/>
          </p:nvPr>
        </p:nvSpPr>
        <p:spPr>
          <a:xfrm>
            <a:off x="5017013" y="3032691"/>
            <a:ext cx="734700" cy="447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000"/>
              <a:buNone/>
            </a:pPr>
            <a:r>
              <a:rPr lang="en-US">
                <a:latin typeface="Saira"/>
                <a:ea typeface="Saira"/>
                <a:cs typeface="Saira"/>
                <a:sym typeface="Saira"/>
              </a:rPr>
              <a:t>05</a:t>
            </a:r>
            <a:endParaRPr>
              <a:latin typeface="Saira"/>
              <a:ea typeface="Saira"/>
              <a:cs typeface="Saira"/>
              <a:sym typeface="Saira"/>
            </a:endParaRPr>
          </a:p>
        </p:txBody>
      </p:sp>
      <p:sp>
        <p:nvSpPr>
          <p:cNvPr id="375" name="Google Shape;375;p8"/>
          <p:cNvSpPr txBox="1"/>
          <p:nvPr>
            <p:ph idx="14" type="title"/>
          </p:nvPr>
        </p:nvSpPr>
        <p:spPr>
          <a:xfrm>
            <a:off x="5966149" y="1251395"/>
            <a:ext cx="734700" cy="447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000"/>
              <a:buNone/>
            </a:pPr>
            <a:r>
              <a:rPr lang="en-US">
                <a:latin typeface="Saira"/>
                <a:ea typeface="Saira"/>
                <a:cs typeface="Saira"/>
                <a:sym typeface="Saira"/>
              </a:rPr>
              <a:t>03</a:t>
            </a:r>
            <a:endParaRPr>
              <a:latin typeface="Saira"/>
              <a:ea typeface="Saira"/>
              <a:cs typeface="Saira"/>
              <a:sym typeface="Saira"/>
            </a:endParaRPr>
          </a:p>
        </p:txBody>
      </p:sp>
      <p:sp>
        <p:nvSpPr>
          <p:cNvPr id="376" name="Google Shape;376;p8"/>
          <p:cNvSpPr txBox="1"/>
          <p:nvPr>
            <p:ph idx="16" type="subTitle"/>
          </p:nvPr>
        </p:nvSpPr>
        <p:spPr>
          <a:xfrm>
            <a:off x="720000" y="1868342"/>
            <a:ext cx="2487300" cy="4848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SzPts val="2400"/>
              <a:buNone/>
            </a:pPr>
            <a:r>
              <a:rPr b="1" lang="en-US">
                <a:latin typeface="Saira"/>
                <a:ea typeface="Saira"/>
                <a:cs typeface="Saira"/>
                <a:sym typeface="Saira"/>
              </a:rPr>
              <a:t>Giới thiệu đề tài</a:t>
            </a:r>
            <a:endParaRPr b="1">
              <a:latin typeface="Saira"/>
              <a:ea typeface="Saira"/>
              <a:cs typeface="Saira"/>
              <a:sym typeface="Saira"/>
            </a:endParaRPr>
          </a:p>
        </p:txBody>
      </p:sp>
      <p:sp>
        <p:nvSpPr>
          <p:cNvPr id="377" name="Google Shape;377;p8"/>
          <p:cNvSpPr txBox="1"/>
          <p:nvPr>
            <p:ph idx="17" type="subTitle"/>
          </p:nvPr>
        </p:nvSpPr>
        <p:spPr>
          <a:xfrm>
            <a:off x="3343071" y="1868342"/>
            <a:ext cx="2487300" cy="4848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SzPts val="2400"/>
              <a:buNone/>
            </a:pPr>
            <a:r>
              <a:rPr b="1" lang="en-US">
                <a:latin typeface="Saira"/>
                <a:ea typeface="Saira"/>
                <a:cs typeface="Saira"/>
                <a:sym typeface="Saira"/>
              </a:rPr>
              <a:t>Mục tiêu đề tài</a:t>
            </a:r>
            <a:endParaRPr b="1">
              <a:latin typeface="Saira"/>
              <a:ea typeface="Saira"/>
              <a:cs typeface="Saira"/>
              <a:sym typeface="Saira"/>
            </a:endParaRPr>
          </a:p>
        </p:txBody>
      </p:sp>
      <p:sp>
        <p:nvSpPr>
          <p:cNvPr id="378" name="Google Shape;378;p8"/>
          <p:cNvSpPr txBox="1"/>
          <p:nvPr>
            <p:ph idx="18" type="subTitle"/>
          </p:nvPr>
        </p:nvSpPr>
        <p:spPr>
          <a:xfrm>
            <a:off x="5966149" y="1868342"/>
            <a:ext cx="2487300" cy="4848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SzPts val="2400"/>
              <a:buNone/>
            </a:pPr>
            <a:r>
              <a:rPr b="1" lang="en-US">
                <a:latin typeface="Saira"/>
                <a:ea typeface="Saira"/>
                <a:cs typeface="Saira"/>
                <a:sym typeface="Saira"/>
              </a:rPr>
              <a:t>Chức năng</a:t>
            </a:r>
            <a:endParaRPr b="1">
              <a:latin typeface="Saira"/>
              <a:ea typeface="Saira"/>
              <a:cs typeface="Saira"/>
              <a:sym typeface="Saira"/>
            </a:endParaRPr>
          </a:p>
        </p:txBody>
      </p:sp>
      <p:sp>
        <p:nvSpPr>
          <p:cNvPr id="379" name="Google Shape;379;p8"/>
          <p:cNvSpPr txBox="1"/>
          <p:nvPr>
            <p:ph idx="19" type="subTitle"/>
          </p:nvPr>
        </p:nvSpPr>
        <p:spPr>
          <a:xfrm>
            <a:off x="2283329" y="3649705"/>
            <a:ext cx="2487300" cy="4848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SzPts val="2400"/>
              <a:buNone/>
            </a:pPr>
            <a:r>
              <a:rPr b="1" lang="en-US">
                <a:latin typeface="Saira"/>
                <a:ea typeface="Saira"/>
                <a:cs typeface="Saira"/>
                <a:sym typeface="Saira"/>
              </a:rPr>
              <a:t>Tổng kết</a:t>
            </a:r>
            <a:endParaRPr b="1">
              <a:latin typeface="Saira"/>
              <a:ea typeface="Saira"/>
              <a:cs typeface="Saira"/>
              <a:sym typeface="Saira"/>
            </a:endParaRPr>
          </a:p>
        </p:txBody>
      </p:sp>
      <p:sp>
        <p:nvSpPr>
          <p:cNvPr id="380" name="Google Shape;380;p8"/>
          <p:cNvSpPr txBox="1"/>
          <p:nvPr>
            <p:ph idx="20" type="subTitle"/>
          </p:nvPr>
        </p:nvSpPr>
        <p:spPr>
          <a:xfrm>
            <a:off x="5017013" y="3649705"/>
            <a:ext cx="3094600" cy="4476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SzPts val="2400"/>
              <a:buNone/>
            </a:pPr>
            <a:r>
              <a:rPr b="1" lang="en-US">
                <a:latin typeface="Saira"/>
                <a:ea typeface="Saira"/>
                <a:cs typeface="Saira"/>
                <a:sym typeface="Saira"/>
              </a:rPr>
              <a:t>Phân công công việc</a:t>
            </a:r>
            <a:endParaRPr b="1">
              <a:latin typeface="Saira"/>
              <a:ea typeface="Saira"/>
              <a:cs typeface="Saira"/>
              <a:sym typeface="Saira"/>
            </a:endParaRPr>
          </a:p>
        </p:txBody>
      </p:sp>
      <p:sp>
        <p:nvSpPr>
          <p:cNvPr id="381" name="Google Shape;381;p8"/>
          <p:cNvSpPr txBox="1"/>
          <p:nvPr>
            <p:ph idx="12" type="sldNum"/>
          </p:nvPr>
        </p:nvSpPr>
        <p:spPr>
          <a:xfrm>
            <a:off x="6457950" y="4767263"/>
            <a:ext cx="2057400" cy="274637"/>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None/>
            </a:pPr>
            <a:fld id="{00000000-1234-1234-1234-123412341234}" type="slidenum">
              <a:rPr lang="en-US"/>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grpSp>
        <p:nvGrpSpPr>
          <p:cNvPr id="386" name="Google Shape;386;p9"/>
          <p:cNvGrpSpPr/>
          <p:nvPr/>
        </p:nvGrpSpPr>
        <p:grpSpPr>
          <a:xfrm>
            <a:off x="6879801" y="2566001"/>
            <a:ext cx="1948476" cy="2303900"/>
            <a:chOff x="6879801" y="2566001"/>
            <a:chExt cx="1948476" cy="2303900"/>
          </a:xfrm>
        </p:grpSpPr>
        <p:pic>
          <p:nvPicPr>
            <p:cNvPr id="387" name="Google Shape;387;p9"/>
            <p:cNvPicPr preferRelativeResize="0"/>
            <p:nvPr/>
          </p:nvPicPr>
          <p:blipFill rotWithShape="1">
            <a:blip r:embed="rId3">
              <a:alphaModFix/>
            </a:blip>
            <a:srcRect b="0" l="0" r="0" t="0"/>
            <a:stretch/>
          </p:blipFill>
          <p:spPr>
            <a:xfrm>
              <a:off x="6879801" y="3519152"/>
              <a:ext cx="1400224" cy="1350749"/>
            </a:xfrm>
            <a:prstGeom prst="rect">
              <a:avLst/>
            </a:prstGeom>
            <a:noFill/>
            <a:ln>
              <a:noFill/>
            </a:ln>
          </p:spPr>
        </p:pic>
        <p:pic>
          <p:nvPicPr>
            <p:cNvPr id="388" name="Google Shape;388;p9"/>
            <p:cNvPicPr preferRelativeResize="0"/>
            <p:nvPr/>
          </p:nvPicPr>
          <p:blipFill rotWithShape="1">
            <a:blip r:embed="rId4">
              <a:alphaModFix/>
            </a:blip>
            <a:srcRect b="0" l="0" r="0" t="0"/>
            <a:stretch/>
          </p:blipFill>
          <p:spPr>
            <a:xfrm>
              <a:off x="7562926" y="2566001"/>
              <a:ext cx="1265351" cy="1220624"/>
            </a:xfrm>
            <a:prstGeom prst="rect">
              <a:avLst/>
            </a:prstGeom>
            <a:noFill/>
            <a:ln>
              <a:noFill/>
            </a:ln>
          </p:spPr>
        </p:pic>
      </p:grpSp>
      <p:grpSp>
        <p:nvGrpSpPr>
          <p:cNvPr id="389" name="Google Shape;389;p9"/>
          <p:cNvGrpSpPr/>
          <p:nvPr/>
        </p:nvGrpSpPr>
        <p:grpSpPr>
          <a:xfrm>
            <a:off x="232399" y="-109352"/>
            <a:ext cx="2594229" cy="2456076"/>
            <a:chOff x="232399" y="-109352"/>
            <a:chExt cx="2594229" cy="2456076"/>
          </a:xfrm>
        </p:grpSpPr>
        <p:pic>
          <p:nvPicPr>
            <p:cNvPr id="390" name="Google Shape;390;p9"/>
            <p:cNvPicPr preferRelativeResize="0"/>
            <p:nvPr/>
          </p:nvPicPr>
          <p:blipFill rotWithShape="1">
            <a:blip r:embed="rId5">
              <a:alphaModFix/>
            </a:blip>
            <a:srcRect b="0" l="0" r="0" t="0"/>
            <a:stretch/>
          </p:blipFill>
          <p:spPr>
            <a:xfrm>
              <a:off x="232399" y="1126082"/>
              <a:ext cx="1265351" cy="1220642"/>
            </a:xfrm>
            <a:prstGeom prst="rect">
              <a:avLst/>
            </a:prstGeom>
            <a:noFill/>
            <a:ln>
              <a:noFill/>
            </a:ln>
          </p:spPr>
        </p:pic>
        <p:pic>
          <p:nvPicPr>
            <p:cNvPr id="391" name="Google Shape;391;p9"/>
            <p:cNvPicPr preferRelativeResize="0"/>
            <p:nvPr/>
          </p:nvPicPr>
          <p:blipFill rotWithShape="1">
            <a:blip r:embed="rId6">
              <a:alphaModFix/>
            </a:blip>
            <a:srcRect b="0" l="0" r="0" t="0"/>
            <a:stretch/>
          </p:blipFill>
          <p:spPr>
            <a:xfrm rot="1668365">
              <a:off x="938976" y="247597"/>
              <a:ext cx="1766851" cy="955277"/>
            </a:xfrm>
            <a:prstGeom prst="rect">
              <a:avLst/>
            </a:prstGeom>
            <a:noFill/>
            <a:ln>
              <a:noFill/>
            </a:ln>
          </p:spPr>
        </p:pic>
      </p:grpSp>
      <p:sp>
        <p:nvSpPr>
          <p:cNvPr id="392" name="Google Shape;392;p9"/>
          <p:cNvSpPr/>
          <p:nvPr/>
        </p:nvSpPr>
        <p:spPr>
          <a:xfrm rot="1852124">
            <a:off x="8158974" y="2320387"/>
            <a:ext cx="543599" cy="502727"/>
          </a:xfrm>
          <a:custGeom>
            <a:rect b="b" l="l" r="r" t="t"/>
            <a:pathLst>
              <a:path extrusionOk="0" h="1845" w="1995">
                <a:moveTo>
                  <a:pt x="747" y="1844"/>
                </a:moveTo>
                <a:lnTo>
                  <a:pt x="745" y="1844"/>
                </a:lnTo>
                <a:cubicBezTo>
                  <a:pt x="737" y="1843"/>
                  <a:pt x="730" y="1841"/>
                  <a:pt x="725" y="1836"/>
                </a:cubicBezTo>
                <a:cubicBezTo>
                  <a:pt x="723" y="1835"/>
                  <a:pt x="721" y="1833"/>
                  <a:pt x="720" y="1832"/>
                </a:cubicBezTo>
                <a:cubicBezTo>
                  <a:pt x="719" y="1831"/>
                  <a:pt x="718" y="1830"/>
                  <a:pt x="717" y="1828"/>
                </a:cubicBezTo>
                <a:lnTo>
                  <a:pt x="7" y="725"/>
                </a:lnTo>
                <a:cubicBezTo>
                  <a:pt x="2" y="717"/>
                  <a:pt x="0" y="707"/>
                  <a:pt x="3" y="697"/>
                </a:cubicBezTo>
                <a:cubicBezTo>
                  <a:pt x="5" y="688"/>
                  <a:pt x="12" y="680"/>
                  <a:pt x="21" y="675"/>
                </a:cubicBezTo>
                <a:lnTo>
                  <a:pt x="1349" y="4"/>
                </a:lnTo>
                <a:cubicBezTo>
                  <a:pt x="1350" y="4"/>
                  <a:pt x="1350" y="3"/>
                  <a:pt x="1351" y="3"/>
                </a:cubicBezTo>
                <a:cubicBezTo>
                  <a:pt x="1358" y="0"/>
                  <a:pt x="1365" y="0"/>
                  <a:pt x="1371" y="1"/>
                </a:cubicBezTo>
                <a:cubicBezTo>
                  <a:pt x="1374" y="1"/>
                  <a:pt x="1376" y="2"/>
                  <a:pt x="1379" y="3"/>
                </a:cubicBezTo>
                <a:cubicBezTo>
                  <a:pt x="1385" y="6"/>
                  <a:pt x="1390" y="10"/>
                  <a:pt x="1394" y="17"/>
                </a:cubicBezTo>
                <a:cubicBezTo>
                  <a:pt x="1395" y="18"/>
                  <a:pt x="1396" y="19"/>
                  <a:pt x="1396" y="21"/>
                </a:cubicBezTo>
                <a:cubicBezTo>
                  <a:pt x="1397" y="22"/>
                  <a:pt x="1398" y="23"/>
                  <a:pt x="1398" y="24"/>
                </a:cubicBezTo>
                <a:lnTo>
                  <a:pt x="1991" y="1798"/>
                </a:lnTo>
                <a:cubicBezTo>
                  <a:pt x="1994" y="1809"/>
                  <a:pt x="1992" y="1821"/>
                  <a:pt x="1986" y="1830"/>
                </a:cubicBezTo>
                <a:cubicBezTo>
                  <a:pt x="1979" y="1838"/>
                  <a:pt x="1969" y="1843"/>
                  <a:pt x="1958" y="1843"/>
                </a:cubicBezTo>
                <a:lnTo>
                  <a:pt x="747" y="1843"/>
                </a:lnTo>
                <a:cubicBezTo>
                  <a:pt x="747" y="1844"/>
                  <a:pt x="747" y="1844"/>
                  <a:pt x="747" y="1844"/>
                </a:cubicBezTo>
                <a:moveTo>
                  <a:pt x="796" y="1775"/>
                </a:moveTo>
                <a:lnTo>
                  <a:pt x="1909" y="1775"/>
                </a:lnTo>
                <a:lnTo>
                  <a:pt x="1364" y="143"/>
                </a:lnTo>
                <a:lnTo>
                  <a:pt x="796" y="1775"/>
                </a:lnTo>
                <a:moveTo>
                  <a:pt x="86" y="720"/>
                </a:moveTo>
                <a:lnTo>
                  <a:pt x="737" y="1731"/>
                </a:lnTo>
                <a:lnTo>
                  <a:pt x="1303" y="105"/>
                </a:lnTo>
                <a:lnTo>
                  <a:pt x="86" y="720"/>
                </a:lnTo>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3" name="Google Shape;393;p9"/>
          <p:cNvSpPr/>
          <p:nvPr/>
        </p:nvSpPr>
        <p:spPr>
          <a:xfrm>
            <a:off x="1768550" y="1409275"/>
            <a:ext cx="107700" cy="1077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Jura Medium"/>
              <a:ea typeface="Jura Medium"/>
              <a:cs typeface="Jura Medium"/>
              <a:sym typeface="Jura Medium"/>
            </a:endParaRPr>
          </a:p>
        </p:txBody>
      </p:sp>
      <p:sp>
        <p:nvSpPr>
          <p:cNvPr id="394" name="Google Shape;394;p9"/>
          <p:cNvSpPr/>
          <p:nvPr/>
        </p:nvSpPr>
        <p:spPr>
          <a:xfrm>
            <a:off x="6436925" y="4675681"/>
            <a:ext cx="275100" cy="275100"/>
          </a:xfrm>
          <a:prstGeom prst="flowChartMagneticDrum">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Jura Medium"/>
              <a:ea typeface="Jura Medium"/>
              <a:cs typeface="Jura Medium"/>
              <a:sym typeface="Jura Medium"/>
            </a:endParaRPr>
          </a:p>
        </p:txBody>
      </p:sp>
      <p:sp>
        <p:nvSpPr>
          <p:cNvPr id="395" name="Google Shape;395;p9"/>
          <p:cNvSpPr/>
          <p:nvPr/>
        </p:nvSpPr>
        <p:spPr>
          <a:xfrm>
            <a:off x="8541900" y="4340050"/>
            <a:ext cx="107700" cy="107700"/>
          </a:xfrm>
          <a:prstGeom prst="ellipse">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Jura Medium"/>
              <a:ea typeface="Jura Medium"/>
              <a:cs typeface="Jura Medium"/>
              <a:sym typeface="Jura Medium"/>
            </a:endParaRPr>
          </a:p>
        </p:txBody>
      </p:sp>
      <p:sp>
        <p:nvSpPr>
          <p:cNvPr id="396" name="Google Shape;396;p9"/>
          <p:cNvSpPr/>
          <p:nvPr/>
        </p:nvSpPr>
        <p:spPr>
          <a:xfrm>
            <a:off x="806750" y="2212229"/>
            <a:ext cx="718200" cy="300900"/>
          </a:xfrm>
          <a:prstGeom prst="rtTriangle">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Jura Medium"/>
              <a:ea typeface="Jura Medium"/>
              <a:cs typeface="Jura Medium"/>
              <a:sym typeface="Jura Medium"/>
            </a:endParaRPr>
          </a:p>
        </p:txBody>
      </p:sp>
      <p:sp>
        <p:nvSpPr>
          <p:cNvPr id="397" name="Google Shape;397;p9"/>
          <p:cNvSpPr/>
          <p:nvPr/>
        </p:nvSpPr>
        <p:spPr>
          <a:xfrm>
            <a:off x="350725" y="450538"/>
            <a:ext cx="177900" cy="1779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Jura Medium"/>
              <a:ea typeface="Jura Medium"/>
              <a:cs typeface="Jura Medium"/>
              <a:sym typeface="Jura Medium"/>
            </a:endParaRPr>
          </a:p>
        </p:txBody>
      </p:sp>
      <p:sp>
        <p:nvSpPr>
          <p:cNvPr id="398" name="Google Shape;398;p9"/>
          <p:cNvSpPr txBox="1"/>
          <p:nvPr>
            <p:ph type="title"/>
          </p:nvPr>
        </p:nvSpPr>
        <p:spPr>
          <a:xfrm>
            <a:off x="2205501" y="2351759"/>
            <a:ext cx="4674300" cy="864899"/>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4800"/>
              <a:buNone/>
            </a:pPr>
            <a:r>
              <a:rPr b="1" lang="en-US" sz="5000">
                <a:latin typeface="Saira"/>
                <a:ea typeface="Saira"/>
                <a:cs typeface="Saira"/>
                <a:sym typeface="Saira"/>
              </a:rPr>
              <a:t>Chức năng</a:t>
            </a:r>
            <a:endParaRPr b="1" sz="5000">
              <a:latin typeface="Saira"/>
              <a:ea typeface="Saira"/>
              <a:cs typeface="Saira"/>
              <a:sym typeface="Saira"/>
            </a:endParaRPr>
          </a:p>
        </p:txBody>
      </p:sp>
      <p:sp>
        <p:nvSpPr>
          <p:cNvPr id="399" name="Google Shape;399;p9"/>
          <p:cNvSpPr txBox="1"/>
          <p:nvPr/>
        </p:nvSpPr>
        <p:spPr>
          <a:xfrm>
            <a:off x="2208075" y="3384196"/>
            <a:ext cx="4674300" cy="524236"/>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Baloo 2"/>
              <a:ea typeface="Baloo 2"/>
              <a:cs typeface="Baloo 2"/>
              <a:sym typeface="Baloo 2"/>
            </a:endParaRPr>
          </a:p>
        </p:txBody>
      </p:sp>
      <p:sp>
        <p:nvSpPr>
          <p:cNvPr id="400" name="Google Shape;400;p9"/>
          <p:cNvSpPr txBox="1"/>
          <p:nvPr/>
        </p:nvSpPr>
        <p:spPr>
          <a:xfrm>
            <a:off x="2246423" y="1214518"/>
            <a:ext cx="4674300" cy="1255601"/>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chemeClr val="dk1"/>
              </a:buClr>
              <a:buSzPts val="3300"/>
              <a:buFont typeface="Orbitron Medium"/>
              <a:buNone/>
            </a:pPr>
            <a:r>
              <a:rPr b="1" i="0" lang="en-US" sz="7500" u="none" cap="none" strike="noStrike">
                <a:solidFill>
                  <a:schemeClr val="lt2"/>
                </a:solidFill>
                <a:latin typeface="Saira"/>
                <a:ea typeface="Saira"/>
                <a:cs typeface="Saira"/>
                <a:sym typeface="Saira"/>
              </a:rPr>
              <a:t>03</a:t>
            </a:r>
            <a:endParaRPr/>
          </a:p>
        </p:txBody>
      </p:sp>
      <p:sp>
        <p:nvSpPr>
          <p:cNvPr id="401" name="Google Shape;401;p9"/>
          <p:cNvSpPr txBox="1"/>
          <p:nvPr/>
        </p:nvSpPr>
        <p:spPr>
          <a:xfrm>
            <a:off x="3113953" y="3288314"/>
            <a:ext cx="2938673" cy="726829"/>
          </a:xfrm>
          <a:prstGeom prst="rect">
            <a:avLst/>
          </a:prstGeom>
          <a:solidFill>
            <a:schemeClr val="lt1"/>
          </a:solidFill>
          <a:ln>
            <a:noFill/>
          </a:ln>
          <a:effectLst>
            <a:outerShdw blurRad="85725" rotWithShape="0" algn="bl" dir="5400000" dist="19050">
              <a:schemeClr val="dk1">
                <a:alpha val="49803"/>
              </a:schemeClr>
            </a:outerShdw>
          </a:effectLst>
        </p:spPr>
        <p:txBody>
          <a:bodyPr anchorCtr="0" anchor="ctr" bIns="91425" lIns="91425" spcFirstLastPara="1" rIns="91425" wrap="square" tIns="91425">
            <a:noAutofit/>
          </a:bodyPr>
          <a:lstStyle/>
          <a:p>
            <a:pPr indent="0" lvl="0" marL="115888" marR="0" rtl="0" algn="ctr">
              <a:lnSpc>
                <a:spcPct val="115000"/>
              </a:lnSpc>
              <a:spcBef>
                <a:spcPts val="0"/>
              </a:spcBef>
              <a:spcAft>
                <a:spcPts val="0"/>
              </a:spcAft>
              <a:buClr>
                <a:schemeClr val="dk1"/>
              </a:buClr>
              <a:buSzPts val="1400"/>
              <a:buFont typeface="Changa Light"/>
              <a:buNone/>
            </a:pPr>
            <a:r>
              <a:rPr b="0" i="0" lang="en-US" sz="1600" u="none" cap="none" strike="noStrike">
                <a:solidFill>
                  <a:schemeClr val="dk1"/>
                </a:solidFill>
                <a:latin typeface="Baloo 2"/>
                <a:ea typeface="Baloo 2"/>
                <a:cs typeface="Baloo 2"/>
                <a:sym typeface="Baloo 2"/>
              </a:rPr>
              <a:t>Mô tả chi tiết các chức năng trong sản phẩm đồ án.</a:t>
            </a:r>
            <a:endParaRPr/>
          </a:p>
        </p:txBody>
      </p:sp>
      <p:sp>
        <p:nvSpPr>
          <p:cNvPr id="402" name="Google Shape;402;p9"/>
          <p:cNvSpPr txBox="1"/>
          <p:nvPr>
            <p:ph idx="12" type="sldNum"/>
          </p:nvPr>
        </p:nvSpPr>
        <p:spPr>
          <a:xfrm>
            <a:off x="6457950" y="4767263"/>
            <a:ext cx="2057400" cy="274637"/>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None/>
            </a:pPr>
            <a:fld id="{00000000-1234-1234-1234-123412341234}" type="slidenum">
              <a:rPr lang="en-US"/>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Geometry - Math - 7th grade by Slidesgo">
  <a:themeElements>
    <a:clrScheme name="Simple Light">
      <a:dk1>
        <a:srgbClr val="1B2020"/>
      </a:dk1>
      <a:lt1>
        <a:srgbClr val="F3ECE4"/>
      </a:lt1>
      <a:dk2>
        <a:srgbClr val="EEC36D"/>
      </a:dk2>
      <a:lt2>
        <a:srgbClr val="D37F5A"/>
      </a:lt2>
      <a:accent1>
        <a:srgbClr val="7D92A7"/>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LENOVO</dc:creator>
</cp:coreProperties>
</file>